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4"/>
  </p:notesMasterIdLst>
  <p:sldIdLst>
    <p:sldId id="294" r:id="rId2"/>
    <p:sldId id="290" r:id="rId3"/>
    <p:sldId id="311" r:id="rId4"/>
    <p:sldId id="303" r:id="rId5"/>
    <p:sldId id="304" r:id="rId6"/>
    <p:sldId id="305" r:id="rId7"/>
    <p:sldId id="298" r:id="rId8"/>
    <p:sldId id="284" r:id="rId9"/>
    <p:sldId id="306" r:id="rId10"/>
    <p:sldId id="307" r:id="rId11"/>
    <p:sldId id="286" r:id="rId12"/>
    <p:sldId id="302" r:id="rId13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Baruwa" initials="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BF80"/>
    <a:srgbClr val="C2AA27"/>
    <a:srgbClr val="384DA1"/>
    <a:srgbClr val="F83B0B"/>
    <a:srgbClr val="626262"/>
    <a:srgbClr val="F88E1E"/>
    <a:srgbClr val="6F81DD"/>
    <a:srgbClr val="25A1C2"/>
    <a:srgbClr val="FBC68E"/>
    <a:srgbClr val="0C7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09" autoAdjust="0"/>
    <p:restoredTop sz="75617" autoAdjust="0"/>
  </p:normalViewPr>
  <p:slideViewPr>
    <p:cSldViewPr snapToGrid="0" snapToObjects="1">
      <p:cViewPr>
        <p:scale>
          <a:sx n="71" d="100"/>
          <a:sy n="71" d="100"/>
        </p:scale>
        <p:origin x="1400" y="208"/>
      </p:cViewPr>
      <p:guideLst>
        <p:guide orient="horz" pos="312"/>
        <p:guide pos="2880"/>
      </p:guideLst>
    </p:cSldViewPr>
  </p:slideViewPr>
  <p:outlineViewPr>
    <p:cViewPr>
      <p:scale>
        <a:sx n="33" d="100"/>
        <a:sy n="33" d="100"/>
      </p:scale>
      <p:origin x="0" y="-54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7-20T16:12:20.764" idx="1">
    <p:pos x="6423" y="1354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852D-6615-CD4E-93DD-44655513C4E0}" type="datetimeFigureOut">
              <a:rPr lang="en-US" smtClean="0"/>
              <a:t>7/22/18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46E20-6AE1-0344-881E-1419CC727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1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708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2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0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64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8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18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60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46E20-6AE1-0344-881E-1419CC7279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3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39" y="131220"/>
            <a:ext cx="2200813" cy="7630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32" y="0"/>
            <a:ext cx="3002175" cy="1167846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813179"/>
            <a:ext cx="9144000" cy="304482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34460" y="2369964"/>
            <a:ext cx="6675941" cy="785835"/>
          </a:xfrm>
        </p:spPr>
        <p:txBody>
          <a:bodyPr>
            <a:noAutofit/>
          </a:bodyPr>
          <a:lstStyle>
            <a:lvl1pPr marL="0" indent="0">
              <a:buNone/>
              <a:defRPr sz="4500" b="1" i="0">
                <a:solidFill>
                  <a:srgbClr val="384DA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334460" y="3237986"/>
            <a:ext cx="6672975" cy="575193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Subtext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34460" y="2015705"/>
            <a:ext cx="6672975" cy="354258"/>
          </a:xfrm>
        </p:spPr>
        <p:txBody>
          <a:bodyPr>
            <a:noAutofit/>
          </a:bodyPr>
          <a:lstStyle>
            <a:lvl1pPr marL="0" indent="0">
              <a:buNone/>
              <a:defRPr sz="1200" b="1" i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AUTHOR, DATE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B248D-EC2F-C04C-A9E9-71CFF24D4F03}" type="datetimeFigureOut">
              <a:rPr lang="en-US" smtClean="0"/>
              <a:t>7/22/18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13094" y="6356355"/>
            <a:ext cx="2057400" cy="365125"/>
          </a:xfrm>
        </p:spPr>
        <p:txBody>
          <a:bodyPr/>
          <a:lstStyle/>
          <a:p>
            <a:fld id="{81F2A03D-B548-DE4B-A19D-6791899C84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B248D-EC2F-C04C-A9E9-71CFF24D4F03}" type="datetimeFigureOut">
              <a:rPr lang="en-US" smtClean="0"/>
              <a:t>7/22/18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A03D-B548-DE4B-A19D-6791899C842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B248D-EC2F-C04C-A9E9-71CFF24D4F03}" type="datetimeFigureOut">
              <a:rPr lang="en-US" smtClean="0"/>
              <a:t>7/22/18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A03D-B548-DE4B-A19D-6791899C8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B248D-EC2F-C04C-A9E9-71CFF24D4F03}" type="datetimeFigureOut">
              <a:rPr lang="en-US" smtClean="0"/>
              <a:t>7/22/18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2A03D-B548-DE4B-A19D-6791899C842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8343900" cy="1295400"/>
          </a:xfrm>
          <a:noFill/>
        </p:spPr>
        <p:txBody>
          <a:bodyPr/>
          <a:lstStyle>
            <a:lvl1pPr>
              <a:defRPr>
                <a:solidFill>
                  <a:srgbClr val="384DA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450" y="1609727"/>
            <a:ext cx="7899401" cy="448627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6451" y="6477001"/>
            <a:ext cx="2165350" cy="248653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5C596-EBFF-425A-9FB7-2C5721FB0F35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0298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 top,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4"/>
            <a:ext cx="9144000" cy="263207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79284" y="3791031"/>
            <a:ext cx="4026171" cy="1060451"/>
          </a:xfrm>
        </p:spPr>
        <p:txBody>
          <a:bodyPr>
            <a:noAutofit/>
          </a:bodyPr>
          <a:lstStyle>
            <a:lvl1pPr marL="0" indent="0">
              <a:lnSpc>
                <a:spcPts val="2475"/>
              </a:lnSpc>
              <a:buNone/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Title Line 1</a:t>
            </a:r>
          </a:p>
          <a:p>
            <a:pPr lvl="0"/>
            <a:r>
              <a:rPr lang="en-US" dirty="0"/>
              <a:t>Contd. Title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9284" y="4895391"/>
            <a:ext cx="4026171" cy="390951"/>
          </a:xfrm>
        </p:spPr>
        <p:txBody>
          <a:bodyPr>
            <a:noAutofit/>
          </a:bodyPr>
          <a:lstStyle>
            <a:lvl1pPr marL="0" indent="0" algn="l">
              <a:buNone/>
              <a:defRPr sz="9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256416"/>
            <a:ext cx="4026171" cy="521121"/>
          </a:xfrm>
        </p:spPr>
        <p:txBody>
          <a:bodyPr>
            <a:noAutofit/>
          </a:bodyPr>
          <a:lstStyle>
            <a:lvl1pPr marL="0" indent="0" algn="l">
              <a:buNone/>
              <a:defRPr sz="12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50059" y="3196479"/>
            <a:ext cx="4026171" cy="2848395"/>
          </a:xfrm>
        </p:spPr>
        <p:txBody>
          <a:bodyPr>
            <a:noAutofit/>
          </a:bodyPr>
          <a:lstStyle>
            <a:lvl1pPr marL="0" indent="0" algn="l">
              <a:buNone/>
              <a:defRPr sz="1200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et </a:t>
            </a:r>
            <a:r>
              <a:rPr lang="en-US" dirty="0" err="1"/>
              <a:t>poseure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ipsum,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dui. </a:t>
            </a:r>
            <a:r>
              <a:rPr lang="en-US" dirty="0" err="1"/>
              <a:t>Nullam</a:t>
            </a:r>
            <a:r>
              <a:rPr lang="en-US" dirty="0"/>
              <a:t> nisi ligula,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libero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libero, vitae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neque.no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vulpu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534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07136" y="2017716"/>
            <a:ext cx="5929726" cy="2430965"/>
          </a:xfrm>
        </p:spPr>
        <p:txBody>
          <a:bodyPr>
            <a:noAutofit/>
          </a:bodyPr>
          <a:lstStyle>
            <a:lvl1pPr marL="0" indent="0" algn="ctr">
              <a:buNone/>
              <a:defRPr sz="2100" b="1" i="0" baseline="0">
                <a:solidFill>
                  <a:srgbClr val="384DA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et </a:t>
            </a:r>
            <a:r>
              <a:rPr lang="en-US" dirty="0" err="1"/>
              <a:t>poseure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ipsum,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34358" y="4448682"/>
            <a:ext cx="5475287" cy="390951"/>
          </a:xfrm>
        </p:spPr>
        <p:txBody>
          <a:bodyPr>
            <a:noAutofit/>
          </a:bodyPr>
          <a:lstStyle>
            <a:lvl1pPr marL="0" indent="0" algn="ctr">
              <a:buNone/>
              <a:defRPr sz="1200" b="1" spc="15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AUTHOR OF QUOTE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top,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4"/>
            <a:ext cx="9144000" cy="263207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79284" y="3791031"/>
            <a:ext cx="4026171" cy="1060451"/>
          </a:xfrm>
        </p:spPr>
        <p:txBody>
          <a:bodyPr>
            <a:noAutofit/>
          </a:bodyPr>
          <a:lstStyle>
            <a:lvl1pPr marL="0" indent="0">
              <a:lnSpc>
                <a:spcPts val="2475"/>
              </a:lnSpc>
              <a:buNone/>
              <a:defRPr sz="2700" b="1" i="0">
                <a:solidFill>
                  <a:srgbClr val="384DA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Title Line 1</a:t>
            </a:r>
          </a:p>
          <a:p>
            <a:pPr lvl="0"/>
            <a:r>
              <a:rPr lang="en-US" dirty="0"/>
              <a:t>Contd. Title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3256416"/>
            <a:ext cx="4026171" cy="521121"/>
          </a:xfrm>
        </p:spPr>
        <p:txBody>
          <a:bodyPr>
            <a:noAutofit/>
          </a:bodyPr>
          <a:lstStyle>
            <a:lvl1pPr marL="0" indent="0" algn="l">
              <a:buNone/>
              <a:defRPr sz="1200" b="1" baseline="0">
                <a:solidFill>
                  <a:srgbClr val="F88E1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4650059" y="3196479"/>
            <a:ext cx="4026171" cy="2848395"/>
          </a:xfrm>
        </p:spPr>
        <p:txBody>
          <a:bodyPr>
            <a:noAutofit/>
          </a:bodyPr>
          <a:lstStyle>
            <a:lvl1pPr marL="0" indent="0" algn="l">
              <a:buNone/>
              <a:defRPr sz="1200" b="0" baseline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et </a:t>
            </a:r>
            <a:r>
              <a:rPr lang="en-US" dirty="0" err="1"/>
              <a:t>poseure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ipsum,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dui. </a:t>
            </a:r>
            <a:r>
              <a:rPr lang="en-US" dirty="0" err="1"/>
              <a:t>Nullam</a:t>
            </a:r>
            <a:r>
              <a:rPr lang="en-US" dirty="0"/>
              <a:t> nisi ligula,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, libero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libero, vitae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neque.no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vulpu</a:t>
            </a:r>
            <a:endParaRPr lang="en-US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749801" y="0"/>
            <a:ext cx="43942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6982" y="2330222"/>
            <a:ext cx="4026171" cy="641579"/>
          </a:xfrm>
        </p:spPr>
        <p:txBody>
          <a:bodyPr>
            <a:noAutofit/>
          </a:bodyPr>
          <a:lstStyle>
            <a:lvl1pPr marL="0" indent="0">
              <a:lnSpc>
                <a:spcPts val="2475"/>
              </a:lnSpc>
              <a:buNone/>
              <a:defRPr sz="2400" b="1" i="0">
                <a:solidFill>
                  <a:srgbClr val="384DA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Title Line 1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7701" y="3086780"/>
            <a:ext cx="4026171" cy="3192175"/>
          </a:xfrm>
        </p:spPr>
        <p:txBody>
          <a:bodyPr>
            <a:noAutofit/>
          </a:bodyPr>
          <a:lstStyle>
            <a:lvl1pPr marL="128588" indent="-128588" algn="l">
              <a:buFont typeface="Arial" charset="0"/>
              <a:buChar char="•"/>
              <a:defRPr sz="1800" b="0" baseline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0"/>
            <a:r>
              <a:rPr lang="en-US" dirty="0"/>
              <a:t>Integer </a:t>
            </a:r>
            <a:r>
              <a:rPr lang="en-US" dirty="0" err="1"/>
              <a:t>ullamcorper</a:t>
            </a:r>
            <a:r>
              <a:rPr lang="en-US" dirty="0"/>
              <a:t> dui. </a:t>
            </a:r>
            <a:r>
              <a:rPr lang="en-US" dirty="0" err="1"/>
              <a:t>Nullam</a:t>
            </a:r>
            <a:r>
              <a:rPr lang="en-US" dirty="0"/>
              <a:t> nisi ligula,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libero, vitae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  <a:r>
              <a:rPr lang="en-US" dirty="0" err="1"/>
              <a:t>neque.no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vulpu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01586" y="1795605"/>
            <a:ext cx="4026171" cy="521121"/>
          </a:xfrm>
        </p:spPr>
        <p:txBody>
          <a:bodyPr>
            <a:noAutofit/>
          </a:bodyPr>
          <a:lstStyle>
            <a:lvl1pPr marL="0" indent="0" algn="l">
              <a:buNone/>
              <a:defRPr sz="1200" b="1" baseline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463"/>
            <a:ext cx="61722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921000" cy="29781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011488" y="0"/>
            <a:ext cx="3021012" cy="29654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121401" y="0"/>
            <a:ext cx="3022600" cy="2965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56982" y="3946987"/>
            <a:ext cx="4026171" cy="1060451"/>
          </a:xfrm>
        </p:spPr>
        <p:txBody>
          <a:bodyPr>
            <a:noAutofit/>
          </a:bodyPr>
          <a:lstStyle>
            <a:lvl1pPr marL="0" indent="0">
              <a:lnSpc>
                <a:spcPts val="2475"/>
              </a:lnSpc>
              <a:buNone/>
              <a:defRPr sz="3000" b="1" i="0">
                <a:solidFill>
                  <a:srgbClr val="384DA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Title Line 1</a:t>
            </a:r>
          </a:p>
          <a:p>
            <a:pPr lvl="0"/>
            <a:r>
              <a:rPr lang="en-US" dirty="0"/>
              <a:t>Contd. Title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503641" y="3412368"/>
            <a:ext cx="4026171" cy="2519496"/>
          </a:xfrm>
        </p:spPr>
        <p:txBody>
          <a:bodyPr>
            <a:noAutofit/>
          </a:bodyPr>
          <a:lstStyle>
            <a:lvl1pPr marL="128588" marR="0" indent="-128588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500" b="0" baseline="0">
                <a:solidFill>
                  <a:srgbClr val="384DA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ullamcorper</a:t>
            </a:r>
            <a:r>
              <a:rPr lang="en-US" dirty="0"/>
              <a:t> dui. </a:t>
            </a:r>
            <a:r>
              <a:rPr lang="en-US" dirty="0" err="1"/>
              <a:t>Nullam</a:t>
            </a:r>
            <a:r>
              <a:rPr lang="en-US" dirty="0"/>
              <a:t> nisi ligula,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mi. </a:t>
            </a:r>
          </a:p>
          <a:p>
            <a:pPr lvl="0"/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libero, vitae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neque.no</a:t>
            </a:r>
          </a:p>
          <a:p>
            <a:pPr marL="128588" marR="0" lvl="0" indent="-128588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err="1"/>
              <a:t>sollicitudin</a:t>
            </a:r>
            <a:r>
              <a:rPr lang="en-US" dirty="0"/>
              <a:t> libero, vitae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neque.no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601586" y="3412372"/>
            <a:ext cx="4026171" cy="521121"/>
          </a:xfrm>
        </p:spPr>
        <p:txBody>
          <a:bodyPr>
            <a:noAutofit/>
          </a:bodyPr>
          <a:lstStyle>
            <a:lvl1pPr marL="0" indent="0" algn="l">
              <a:buNone/>
              <a:defRPr sz="1200" b="1" baseline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82379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226596" y="2448999"/>
            <a:ext cx="4026171" cy="1060451"/>
          </a:xfrm>
        </p:spPr>
        <p:txBody>
          <a:bodyPr>
            <a:noAutofit/>
          </a:bodyPr>
          <a:lstStyle>
            <a:lvl1pPr marL="0" indent="0">
              <a:lnSpc>
                <a:spcPts val="2475"/>
              </a:lnSpc>
              <a:buNone/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Title Line 1</a:t>
            </a:r>
          </a:p>
          <a:p>
            <a:pPr lvl="0"/>
            <a:r>
              <a:rPr lang="en-US" dirty="0"/>
              <a:t>Contd. Title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256837" y="3678627"/>
            <a:ext cx="3158297" cy="469305"/>
          </a:xfrm>
        </p:spPr>
        <p:txBody>
          <a:bodyPr>
            <a:noAutofit/>
          </a:bodyPr>
          <a:lstStyle>
            <a:lvl1pPr marL="0" indent="0" algn="l">
              <a:buFont typeface="Arial" charset="0"/>
              <a:buNone/>
              <a:defRPr sz="12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5256836" y="4147931"/>
            <a:ext cx="3158297" cy="2519496"/>
          </a:xfrm>
        </p:spPr>
        <p:txBody>
          <a:bodyPr>
            <a:noAutofit/>
          </a:bodyPr>
          <a:lstStyle>
            <a:lvl1pPr marL="0" indent="0" algn="l">
              <a:buFont typeface="Arial" charset="0"/>
              <a:buNone/>
              <a:defRPr sz="975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 err="1"/>
              <a:t>ullamcorper</a:t>
            </a:r>
            <a:r>
              <a:rPr lang="en-US" dirty="0"/>
              <a:t> dui. </a:t>
            </a:r>
            <a:r>
              <a:rPr lang="en-US" dirty="0" err="1"/>
              <a:t>Nullam</a:t>
            </a:r>
            <a:r>
              <a:rPr lang="en-US" dirty="0"/>
              <a:t> nisi ligula,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purus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4"/>
            <a:ext cx="9144000" cy="26320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79284" y="3196479"/>
            <a:ext cx="4026171" cy="1060451"/>
          </a:xfrm>
        </p:spPr>
        <p:txBody>
          <a:bodyPr>
            <a:noAutofit/>
          </a:bodyPr>
          <a:lstStyle>
            <a:lvl1pPr marL="0" indent="0">
              <a:lnSpc>
                <a:spcPts val="2475"/>
              </a:lnSpc>
              <a:buNone/>
              <a:defRPr sz="3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Thank you.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79284" y="4300839"/>
            <a:ext cx="4026171" cy="390951"/>
          </a:xfrm>
        </p:spPr>
        <p:txBody>
          <a:bodyPr>
            <a:noAutofit/>
          </a:bodyPr>
          <a:lstStyle>
            <a:lvl1pPr marL="0" indent="0" algn="l">
              <a:buNone/>
              <a:defRPr sz="975" b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Based from the  2000 Census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9144001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812" y="6232773"/>
            <a:ext cx="61722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B248D-EC2F-C04C-A9E9-71CFF24D4F03}" type="datetimeFigureOut">
              <a:rPr lang="en-US" smtClean="0"/>
              <a:t>7/22/18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A03D-B548-DE4B-A19D-6791899C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4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4" r:id="rId6"/>
    <p:sldLayoutId id="2147483685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6" r:id="rId14"/>
    <p:sldLayoutId id="2147483687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2" y="3456073"/>
            <a:ext cx="9156032" cy="2562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39167"/>
            <a:ext cx="179408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© 2009 eHealth Africa, Courtesy of Photoshare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046371-54C6-4E40-8C6F-4E5C4DB5F0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679" y="1460140"/>
            <a:ext cx="8466641" cy="1109805"/>
          </a:xfrm>
        </p:spPr>
        <p:txBody>
          <a:bodyPr/>
          <a:lstStyle/>
          <a:p>
            <a:r>
              <a:rPr lang="en-IN" sz="4000" dirty="0">
                <a:solidFill>
                  <a:schemeClr val="accent1"/>
                </a:solidFill>
              </a:rPr>
              <a:t>TB, Health Insurance </a:t>
            </a:r>
            <a:br>
              <a:rPr lang="en-IN" sz="4000" dirty="0">
                <a:solidFill>
                  <a:schemeClr val="accent1"/>
                </a:solidFill>
              </a:rPr>
            </a:br>
            <a:r>
              <a:rPr lang="en-IN" sz="4000" dirty="0">
                <a:solidFill>
                  <a:schemeClr val="accent1"/>
                </a:solidFill>
              </a:rPr>
              <a:t>and Social Protection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FEECEAD-B424-AA47-BB36-57D50F6B7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981" y="2714549"/>
            <a:ext cx="6672975" cy="215698"/>
          </a:xfrm>
        </p:spPr>
        <p:txBody>
          <a:bodyPr/>
          <a:lstStyle/>
          <a:p>
            <a:r>
              <a:rPr lang="en-US" sz="1500" dirty="0"/>
              <a:t>TBS2018</a:t>
            </a:r>
          </a:p>
          <a:p>
            <a:endParaRPr lang="en-US" sz="150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520C33B-8913-3340-BC3A-438652131B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981" y="2995718"/>
            <a:ext cx="5004731" cy="265694"/>
          </a:xfrm>
        </p:spPr>
        <p:txBody>
          <a:bodyPr/>
          <a:lstStyle/>
          <a:p>
            <a:r>
              <a:rPr lang="en-US" dirty="0">
                <a:solidFill>
                  <a:srgbClr val="F88E1E"/>
                </a:solidFill>
              </a:rPr>
              <a:t>Elaine Baruwa, July 2018</a:t>
            </a:r>
          </a:p>
        </p:txBody>
      </p:sp>
    </p:spTree>
    <p:extLst>
      <p:ext uri="{BB962C8B-B14F-4D97-AF65-F5344CB8AC3E}">
        <p14:creationId xmlns:p14="http://schemas.microsoft.com/office/powerpoint/2010/main" val="178074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0AF9A-34B4-6D42-BA55-BE77ECE467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9199" y="498773"/>
            <a:ext cx="4860521" cy="443908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Actuarial analysis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6959F-B626-484D-B5A9-061BE56B8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632" y="2893122"/>
            <a:ext cx="4065363" cy="22020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30A95DD-D491-1B40-9D92-0AA9DF9C5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48" y="2893122"/>
            <a:ext cx="4283775" cy="3364191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BAB48B1-9F14-FD4B-8870-006B6CC75449}"/>
              </a:ext>
            </a:extLst>
          </p:cNvPr>
          <p:cNvSpPr>
            <a:spLocks noGrp="1"/>
          </p:cNvSpPr>
          <p:nvPr/>
        </p:nvSpPr>
        <p:spPr>
          <a:xfrm>
            <a:off x="519199" y="966877"/>
            <a:ext cx="6153064" cy="8081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1300" b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Lagos State Health Scheme (at 20% coverage)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premium $ per cap: $28.00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314848-AC25-6D4C-A8F6-76E2998DDA5A}"/>
              </a:ext>
            </a:extLst>
          </p:cNvPr>
          <p:cNvSpPr txBox="1"/>
          <p:nvPr/>
        </p:nvSpPr>
        <p:spPr>
          <a:xfrm>
            <a:off x="273448" y="6158260"/>
            <a:ext cx="28680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* Nigerian Naira (NGN 306 :US $1)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8E97AF-CF74-7C45-AA52-6A7B2396DD87}"/>
              </a:ext>
            </a:extLst>
          </p:cNvPr>
          <p:cNvSpPr txBox="1"/>
          <p:nvPr/>
        </p:nvSpPr>
        <p:spPr>
          <a:xfrm>
            <a:off x="4680423" y="4995576"/>
            <a:ext cx="28200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* Nigerian Naira (NGN 340:US $1)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7A9B1-53C8-AB41-BA9D-1851A32A745A}"/>
              </a:ext>
            </a:extLst>
          </p:cNvPr>
          <p:cNvSpPr txBox="1"/>
          <p:nvPr/>
        </p:nvSpPr>
        <p:spPr>
          <a:xfrm>
            <a:off x="3209968" y="3128958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4E91AB-2922-5D4A-AF58-A48FB1A95E86}"/>
              </a:ext>
            </a:extLst>
          </p:cNvPr>
          <p:cNvSpPr txBox="1"/>
          <p:nvPr/>
        </p:nvSpPr>
        <p:spPr>
          <a:xfrm>
            <a:off x="7734347" y="3114670"/>
            <a:ext cx="2712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DEC838D-E6D7-C84F-BFDA-C530F3927D8F}"/>
              </a:ext>
            </a:extLst>
          </p:cNvPr>
          <p:cNvSpPr>
            <a:spLocks noGrp="1"/>
          </p:cNvSpPr>
          <p:nvPr/>
        </p:nvSpPr>
        <p:spPr>
          <a:xfrm>
            <a:off x="525970" y="1865205"/>
            <a:ext cx="6153064" cy="8268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1300" b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HIV/AIDS Coverage: + $0.68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TB Coverage: + $1.60</a:t>
            </a: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181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D75ED8-77EF-3D44-9884-854C347FE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862" y="1166261"/>
            <a:ext cx="7135455" cy="530458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76C53C-757A-C344-8D8E-FB37200327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020" y="495300"/>
            <a:ext cx="7305668" cy="438122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“Some” assembly required …</a:t>
            </a:r>
          </a:p>
        </p:txBody>
      </p:sp>
    </p:spTree>
    <p:extLst>
      <p:ext uri="{BB962C8B-B14F-4D97-AF65-F5344CB8AC3E}">
        <p14:creationId xmlns:p14="http://schemas.microsoft.com/office/powerpoint/2010/main" val="157555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93838" y="3936684"/>
            <a:ext cx="4026171" cy="534689"/>
          </a:xfrm>
        </p:spPr>
        <p:txBody>
          <a:bodyPr/>
          <a:lstStyle/>
          <a:p>
            <a:r>
              <a:rPr lang="en-US" sz="2700" dirty="0">
                <a:solidFill>
                  <a:schemeClr val="accent1"/>
                </a:solidFill>
              </a:rPr>
              <a:t>Thank You!</a:t>
            </a:r>
          </a:p>
          <a:p>
            <a:endParaRPr lang="en-US" sz="27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Sylvester Akande</a:t>
            </a:r>
          </a:p>
          <a:p>
            <a:pPr>
              <a:lnSpc>
                <a:spcPct val="100000"/>
              </a:lnSpc>
            </a:pP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Frances </a:t>
            </a: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Ilika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Funto </a:t>
            </a: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Ogundapo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Ms</a:t>
            </a:r>
            <a:r>
              <a:rPr lang="en-US" sz="1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Harriet </a:t>
            </a:r>
            <a:r>
              <a:rPr lang="en-US" sz="12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Udeme</a:t>
            </a:r>
            <a:endParaRPr lang="en-US" sz="1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700" dirty="0">
              <a:solidFill>
                <a:srgbClr val="384DA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4724265" y="3895507"/>
            <a:ext cx="4076970" cy="1471550"/>
          </a:xfrm>
        </p:spPr>
        <p:txBody>
          <a:bodyPr/>
          <a:lstStyle/>
          <a:p>
            <a:r>
              <a:rPr lang="en-US" sz="1350" dirty="0">
                <a:solidFill>
                  <a:schemeClr val="accent1"/>
                </a:solidFill>
                <a:latin typeface="Arial Black" panose="020B0A04020102020204" pitchFamily="34" charset="0"/>
              </a:rPr>
              <a:t>Follow us!</a:t>
            </a:r>
          </a:p>
          <a:p>
            <a:r>
              <a:rPr lang="en-US" sz="1350" dirty="0">
                <a:solidFill>
                  <a:srgbClr val="626262"/>
                </a:solidFill>
              </a:rPr>
              <a:t>On the web at </a:t>
            </a:r>
            <a:r>
              <a:rPr lang="en-US" sz="1350" b="1" dirty="0">
                <a:solidFill>
                  <a:schemeClr val="accent1"/>
                </a:solidFill>
              </a:rPr>
              <a:t>www.HFGproject.org</a:t>
            </a:r>
          </a:p>
          <a:p>
            <a:r>
              <a:rPr lang="en-US" sz="1350" dirty="0">
                <a:solidFill>
                  <a:srgbClr val="626262"/>
                </a:solidFill>
              </a:rPr>
              <a:t>On Twitter at @HFGproject</a:t>
            </a:r>
          </a:p>
          <a:p>
            <a:r>
              <a:rPr lang="en-US" sz="1350" dirty="0">
                <a:solidFill>
                  <a:srgbClr val="626262"/>
                </a:solidFill>
              </a:rPr>
              <a:t>On Facebook at www.facebook.com/hfgproject</a:t>
            </a:r>
          </a:p>
          <a:p>
            <a:endParaRPr lang="en-US" sz="1350" dirty="0">
              <a:solidFill>
                <a:srgbClr val="626262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1350" dirty="0">
              <a:solidFill>
                <a:srgbClr val="626262"/>
              </a:solidFill>
            </a:endParaRPr>
          </a:p>
          <a:p>
            <a:endParaRPr lang="en-US" sz="1350" dirty="0">
              <a:solidFill>
                <a:srgbClr val="626262"/>
              </a:solidFill>
            </a:endParaRPr>
          </a:p>
          <a:p>
            <a:r>
              <a:rPr lang="en-US" sz="1350" dirty="0">
                <a:solidFill>
                  <a:srgbClr val="626262"/>
                </a:solidFill>
              </a:rPr>
              <a:t>    </a:t>
            </a:r>
          </a:p>
          <a:p>
            <a:endParaRPr lang="en-US" sz="1350" dirty="0">
              <a:solidFill>
                <a:srgbClr val="626262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0915" y="6458606"/>
            <a:ext cx="8157671" cy="34208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rgbClr val="626262"/>
                </a:solidFill>
              </a:rPr>
              <a:t>The HFG project is funded by the United States Agency for International Development (USAID) under cooperative agreement No. OAA-A-12-00080.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b="0" dirty="0">
                <a:solidFill>
                  <a:srgbClr val="626262"/>
                </a:solidFill>
              </a:rPr>
              <a:t>The author's views expressed in this presentation do not necessarily reflect the views of USAID or the United States government.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943566"/>
            <a:ext cx="234711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© 2006 S.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</a:rPr>
              <a:t>Loganathan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(student)/CHRI, Courtesy of Photoshare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FF6370-7049-5247-9AA4-47638506D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30"/>
          <a:stretch/>
        </p:blipFill>
        <p:spPr>
          <a:xfrm>
            <a:off x="0" y="-8652"/>
            <a:ext cx="4592835" cy="3257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C1B975-FC44-DE4A-9387-86FBE4438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27"/>
          <a:stretch/>
        </p:blipFill>
        <p:spPr>
          <a:xfrm>
            <a:off x="4564259" y="-15061"/>
            <a:ext cx="4579741" cy="325978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18C5007-99E0-044C-A031-6D133B0CAB0F}"/>
              </a:ext>
            </a:extLst>
          </p:cNvPr>
          <p:cNvSpPr/>
          <p:nvPr/>
        </p:nvSpPr>
        <p:spPr>
          <a:xfrm>
            <a:off x="0" y="2997427"/>
            <a:ext cx="1856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Credit:  WHO/</a:t>
            </a:r>
            <a:r>
              <a:rPr lang="en-US" sz="1100" dirty="0" err="1">
                <a:solidFill>
                  <a:schemeClr val="bg1"/>
                </a:solidFill>
                <a:latin typeface="Helvetica" pitchFamily="2" charset="0"/>
              </a:rPr>
              <a:t>M.Grzemska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D110D2-4CC6-1947-97D9-962EC32A6F15}"/>
              </a:ext>
            </a:extLst>
          </p:cNvPr>
          <p:cNvSpPr/>
          <p:nvPr/>
        </p:nvSpPr>
        <p:spPr>
          <a:xfrm>
            <a:off x="4564259" y="2963968"/>
            <a:ext cx="1856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Helvetica" pitchFamily="2" charset="0"/>
              </a:rPr>
              <a:t>Credit:  WHO/</a:t>
            </a:r>
            <a:r>
              <a:rPr lang="en-US" sz="1100" dirty="0" err="1">
                <a:solidFill>
                  <a:schemeClr val="bg1"/>
                </a:solidFill>
                <a:latin typeface="Helvetica" pitchFamily="2" charset="0"/>
              </a:rPr>
              <a:t>M.Grzemska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2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5391" y="1973849"/>
            <a:ext cx="8231610" cy="4026902"/>
            <a:chOff x="-1023479" y="1488797"/>
            <a:chExt cx="10975480" cy="5369203"/>
          </a:xfrm>
        </p:grpSpPr>
        <p:sp>
          <p:nvSpPr>
            <p:cNvPr id="335205" name="Freeform 357"/>
            <p:cNvSpPr>
              <a:spLocks/>
            </p:cNvSpPr>
            <p:nvPr/>
          </p:nvSpPr>
          <p:spPr bwMode="blackWhite">
            <a:xfrm>
              <a:off x="9260433" y="5055750"/>
              <a:ext cx="37013" cy="37547"/>
            </a:xfrm>
            <a:custGeom>
              <a:avLst/>
              <a:gdLst>
                <a:gd name="T0" fmla="*/ 0 w 15"/>
                <a:gd name="T1" fmla="*/ 8 h 15"/>
                <a:gd name="T2" fmla="*/ 0 w 15"/>
                <a:gd name="T3" fmla="*/ 15 h 15"/>
                <a:gd name="T4" fmla="*/ 15 w 15"/>
                <a:gd name="T5" fmla="*/ 8 h 15"/>
                <a:gd name="T6" fmla="*/ 8 w 15"/>
                <a:gd name="T7" fmla="*/ 8 h 15"/>
                <a:gd name="T8" fmla="*/ 15 w 15"/>
                <a:gd name="T9" fmla="*/ 0 h 15"/>
                <a:gd name="T10" fmla="*/ 0 w 15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5">
                  <a:moveTo>
                    <a:pt x="0" y="8"/>
                  </a:moveTo>
                  <a:lnTo>
                    <a:pt x="0" y="15"/>
                  </a:lnTo>
                  <a:lnTo>
                    <a:pt x="15" y="8"/>
                  </a:lnTo>
                  <a:lnTo>
                    <a:pt x="8" y="8"/>
                  </a:lnTo>
                  <a:lnTo>
                    <a:pt x="1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06" name="Freeform 358"/>
            <p:cNvSpPr>
              <a:spLocks/>
            </p:cNvSpPr>
            <p:nvPr/>
          </p:nvSpPr>
          <p:spPr bwMode="auto">
            <a:xfrm>
              <a:off x="9277966" y="4954966"/>
              <a:ext cx="37013" cy="23714"/>
            </a:xfrm>
            <a:custGeom>
              <a:avLst/>
              <a:gdLst>
                <a:gd name="T0" fmla="*/ 0 w 15"/>
                <a:gd name="T1" fmla="*/ 0 h 8"/>
                <a:gd name="T2" fmla="*/ 0 w 15"/>
                <a:gd name="T3" fmla="*/ 8 h 8"/>
                <a:gd name="T4" fmla="*/ 15 w 15"/>
                <a:gd name="T5" fmla="*/ 8 h 8"/>
                <a:gd name="T6" fmla="*/ 0 w 15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lnTo>
                    <a:pt x="0" y="8"/>
                  </a:lnTo>
                  <a:lnTo>
                    <a:pt x="1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07" name="Freeform 359"/>
            <p:cNvSpPr>
              <a:spLocks/>
            </p:cNvSpPr>
            <p:nvPr/>
          </p:nvSpPr>
          <p:spPr bwMode="blackWhite">
            <a:xfrm>
              <a:off x="3371388" y="4119054"/>
              <a:ext cx="249354" cy="213425"/>
            </a:xfrm>
            <a:custGeom>
              <a:avLst/>
              <a:gdLst>
                <a:gd name="T0" fmla="*/ 77 w 92"/>
                <a:gd name="T1" fmla="*/ 76 h 76"/>
                <a:gd name="T2" fmla="*/ 85 w 92"/>
                <a:gd name="T3" fmla="*/ 68 h 76"/>
                <a:gd name="T4" fmla="*/ 85 w 92"/>
                <a:gd name="T5" fmla="*/ 61 h 76"/>
                <a:gd name="T6" fmla="*/ 92 w 92"/>
                <a:gd name="T7" fmla="*/ 61 h 76"/>
                <a:gd name="T8" fmla="*/ 85 w 92"/>
                <a:gd name="T9" fmla="*/ 45 h 76"/>
                <a:gd name="T10" fmla="*/ 85 w 92"/>
                <a:gd name="T11" fmla="*/ 30 h 76"/>
                <a:gd name="T12" fmla="*/ 69 w 92"/>
                <a:gd name="T13" fmla="*/ 0 h 76"/>
                <a:gd name="T14" fmla="*/ 54 w 92"/>
                <a:gd name="T15" fmla="*/ 7 h 76"/>
                <a:gd name="T16" fmla="*/ 46 w 92"/>
                <a:gd name="T17" fmla="*/ 0 h 76"/>
                <a:gd name="T18" fmla="*/ 16 w 92"/>
                <a:gd name="T19" fmla="*/ 0 h 76"/>
                <a:gd name="T20" fmla="*/ 16 w 92"/>
                <a:gd name="T21" fmla="*/ 15 h 76"/>
                <a:gd name="T22" fmla="*/ 0 w 92"/>
                <a:gd name="T23" fmla="*/ 15 h 76"/>
                <a:gd name="T24" fmla="*/ 0 w 92"/>
                <a:gd name="T25" fmla="*/ 23 h 76"/>
                <a:gd name="T26" fmla="*/ 16 w 92"/>
                <a:gd name="T27" fmla="*/ 45 h 76"/>
                <a:gd name="T28" fmla="*/ 31 w 92"/>
                <a:gd name="T29" fmla="*/ 38 h 76"/>
                <a:gd name="T30" fmla="*/ 46 w 92"/>
                <a:gd name="T31" fmla="*/ 38 h 76"/>
                <a:gd name="T32" fmla="*/ 54 w 92"/>
                <a:gd name="T33" fmla="*/ 53 h 76"/>
                <a:gd name="T34" fmla="*/ 54 w 92"/>
                <a:gd name="T35" fmla="*/ 61 h 76"/>
                <a:gd name="T36" fmla="*/ 62 w 92"/>
                <a:gd name="T37" fmla="*/ 61 h 76"/>
                <a:gd name="T38" fmla="*/ 69 w 92"/>
                <a:gd name="T39" fmla="*/ 76 h 76"/>
                <a:gd name="T40" fmla="*/ 77 w 92"/>
                <a:gd name="T4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76">
                  <a:moveTo>
                    <a:pt x="77" y="76"/>
                  </a:moveTo>
                  <a:lnTo>
                    <a:pt x="85" y="68"/>
                  </a:lnTo>
                  <a:lnTo>
                    <a:pt x="85" y="61"/>
                  </a:lnTo>
                  <a:lnTo>
                    <a:pt x="92" y="61"/>
                  </a:lnTo>
                  <a:lnTo>
                    <a:pt x="85" y="45"/>
                  </a:lnTo>
                  <a:lnTo>
                    <a:pt x="85" y="30"/>
                  </a:lnTo>
                  <a:lnTo>
                    <a:pt x="69" y="0"/>
                  </a:lnTo>
                  <a:lnTo>
                    <a:pt x="54" y="7"/>
                  </a:lnTo>
                  <a:lnTo>
                    <a:pt x="46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16" y="45"/>
                  </a:lnTo>
                  <a:lnTo>
                    <a:pt x="31" y="38"/>
                  </a:lnTo>
                  <a:lnTo>
                    <a:pt x="46" y="38"/>
                  </a:lnTo>
                  <a:lnTo>
                    <a:pt x="54" y="53"/>
                  </a:lnTo>
                  <a:lnTo>
                    <a:pt x="54" y="61"/>
                  </a:lnTo>
                  <a:lnTo>
                    <a:pt x="62" y="61"/>
                  </a:lnTo>
                  <a:lnTo>
                    <a:pt x="69" y="76"/>
                  </a:lnTo>
                  <a:lnTo>
                    <a:pt x="77" y="76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08" name="Freeform 360"/>
            <p:cNvSpPr>
              <a:spLocks/>
            </p:cNvSpPr>
            <p:nvPr/>
          </p:nvSpPr>
          <p:spPr bwMode="blackWhite">
            <a:xfrm>
              <a:off x="4298674" y="4421406"/>
              <a:ext cx="660399" cy="746986"/>
            </a:xfrm>
            <a:custGeom>
              <a:avLst/>
              <a:gdLst>
                <a:gd name="T0" fmla="*/ 138 w 245"/>
                <a:gd name="T1" fmla="*/ 7 h 267"/>
                <a:gd name="T2" fmla="*/ 130 w 245"/>
                <a:gd name="T3" fmla="*/ 15 h 267"/>
                <a:gd name="T4" fmla="*/ 107 w 245"/>
                <a:gd name="T5" fmla="*/ 7 h 267"/>
                <a:gd name="T6" fmla="*/ 100 w 245"/>
                <a:gd name="T7" fmla="*/ 0 h 267"/>
                <a:gd name="T8" fmla="*/ 92 w 245"/>
                <a:gd name="T9" fmla="*/ 0 h 267"/>
                <a:gd name="T10" fmla="*/ 85 w 245"/>
                <a:gd name="T11" fmla="*/ 23 h 267"/>
                <a:gd name="T12" fmla="*/ 77 w 245"/>
                <a:gd name="T13" fmla="*/ 45 h 267"/>
                <a:gd name="T14" fmla="*/ 69 w 245"/>
                <a:gd name="T15" fmla="*/ 84 h 267"/>
                <a:gd name="T16" fmla="*/ 54 w 245"/>
                <a:gd name="T17" fmla="*/ 107 h 267"/>
                <a:gd name="T18" fmla="*/ 46 w 245"/>
                <a:gd name="T19" fmla="*/ 129 h 267"/>
                <a:gd name="T20" fmla="*/ 31 w 245"/>
                <a:gd name="T21" fmla="*/ 145 h 267"/>
                <a:gd name="T22" fmla="*/ 23 w 245"/>
                <a:gd name="T23" fmla="*/ 137 h 267"/>
                <a:gd name="T24" fmla="*/ 16 w 245"/>
                <a:gd name="T25" fmla="*/ 145 h 267"/>
                <a:gd name="T26" fmla="*/ 8 w 245"/>
                <a:gd name="T27" fmla="*/ 145 h 267"/>
                <a:gd name="T28" fmla="*/ 0 w 245"/>
                <a:gd name="T29" fmla="*/ 145 h 267"/>
                <a:gd name="T30" fmla="*/ 0 w 245"/>
                <a:gd name="T31" fmla="*/ 160 h 267"/>
                <a:gd name="T32" fmla="*/ 0 w 245"/>
                <a:gd name="T33" fmla="*/ 168 h 267"/>
                <a:gd name="T34" fmla="*/ 16 w 245"/>
                <a:gd name="T35" fmla="*/ 160 h 267"/>
                <a:gd name="T36" fmla="*/ 46 w 245"/>
                <a:gd name="T37" fmla="*/ 160 h 267"/>
                <a:gd name="T38" fmla="*/ 54 w 245"/>
                <a:gd name="T39" fmla="*/ 160 h 267"/>
                <a:gd name="T40" fmla="*/ 62 w 245"/>
                <a:gd name="T41" fmla="*/ 183 h 267"/>
                <a:gd name="T42" fmla="*/ 69 w 245"/>
                <a:gd name="T43" fmla="*/ 191 h 267"/>
                <a:gd name="T44" fmla="*/ 92 w 245"/>
                <a:gd name="T45" fmla="*/ 191 h 267"/>
                <a:gd name="T46" fmla="*/ 92 w 245"/>
                <a:gd name="T47" fmla="*/ 175 h 267"/>
                <a:gd name="T48" fmla="*/ 107 w 245"/>
                <a:gd name="T49" fmla="*/ 175 h 267"/>
                <a:gd name="T50" fmla="*/ 123 w 245"/>
                <a:gd name="T51" fmla="*/ 183 h 267"/>
                <a:gd name="T52" fmla="*/ 123 w 245"/>
                <a:gd name="T53" fmla="*/ 214 h 267"/>
                <a:gd name="T54" fmla="*/ 130 w 245"/>
                <a:gd name="T55" fmla="*/ 229 h 267"/>
                <a:gd name="T56" fmla="*/ 123 w 245"/>
                <a:gd name="T57" fmla="*/ 236 h 267"/>
                <a:gd name="T58" fmla="*/ 153 w 245"/>
                <a:gd name="T59" fmla="*/ 229 h 267"/>
                <a:gd name="T60" fmla="*/ 176 w 245"/>
                <a:gd name="T61" fmla="*/ 244 h 267"/>
                <a:gd name="T62" fmla="*/ 184 w 245"/>
                <a:gd name="T63" fmla="*/ 244 h 267"/>
                <a:gd name="T64" fmla="*/ 207 w 245"/>
                <a:gd name="T65" fmla="*/ 259 h 267"/>
                <a:gd name="T66" fmla="*/ 222 w 245"/>
                <a:gd name="T67" fmla="*/ 267 h 267"/>
                <a:gd name="T68" fmla="*/ 222 w 245"/>
                <a:gd name="T69" fmla="*/ 252 h 267"/>
                <a:gd name="T70" fmla="*/ 215 w 245"/>
                <a:gd name="T71" fmla="*/ 252 h 267"/>
                <a:gd name="T72" fmla="*/ 207 w 245"/>
                <a:gd name="T73" fmla="*/ 244 h 267"/>
                <a:gd name="T74" fmla="*/ 215 w 245"/>
                <a:gd name="T75" fmla="*/ 206 h 267"/>
                <a:gd name="T76" fmla="*/ 215 w 245"/>
                <a:gd name="T77" fmla="*/ 198 h 267"/>
                <a:gd name="T78" fmla="*/ 230 w 245"/>
                <a:gd name="T79" fmla="*/ 191 h 267"/>
                <a:gd name="T80" fmla="*/ 237 w 245"/>
                <a:gd name="T81" fmla="*/ 191 h 267"/>
                <a:gd name="T82" fmla="*/ 222 w 245"/>
                <a:gd name="T83" fmla="*/ 168 h 267"/>
                <a:gd name="T84" fmla="*/ 222 w 245"/>
                <a:gd name="T85" fmla="*/ 137 h 267"/>
                <a:gd name="T86" fmla="*/ 222 w 245"/>
                <a:gd name="T87" fmla="*/ 122 h 267"/>
                <a:gd name="T88" fmla="*/ 215 w 245"/>
                <a:gd name="T89" fmla="*/ 114 h 267"/>
                <a:gd name="T90" fmla="*/ 215 w 245"/>
                <a:gd name="T91" fmla="*/ 107 h 267"/>
                <a:gd name="T92" fmla="*/ 222 w 245"/>
                <a:gd name="T93" fmla="*/ 91 h 267"/>
                <a:gd name="T94" fmla="*/ 230 w 245"/>
                <a:gd name="T95" fmla="*/ 68 h 267"/>
                <a:gd name="T96" fmla="*/ 237 w 245"/>
                <a:gd name="T97" fmla="*/ 53 h 267"/>
                <a:gd name="T98" fmla="*/ 245 w 245"/>
                <a:gd name="T99" fmla="*/ 45 h 267"/>
                <a:gd name="T100" fmla="*/ 237 w 245"/>
                <a:gd name="T101" fmla="*/ 38 h 267"/>
                <a:gd name="T102" fmla="*/ 237 w 245"/>
                <a:gd name="T103" fmla="*/ 23 h 267"/>
                <a:gd name="T104" fmla="*/ 222 w 245"/>
                <a:gd name="T105" fmla="*/ 7 h 267"/>
                <a:gd name="T106" fmla="*/ 207 w 245"/>
                <a:gd name="T107" fmla="*/ 7 h 267"/>
                <a:gd name="T108" fmla="*/ 199 w 245"/>
                <a:gd name="T109" fmla="*/ 0 h 267"/>
                <a:gd name="T110" fmla="*/ 138 w 245"/>
                <a:gd name="T111" fmla="*/ 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5" h="267">
                  <a:moveTo>
                    <a:pt x="138" y="7"/>
                  </a:moveTo>
                  <a:lnTo>
                    <a:pt x="130" y="15"/>
                  </a:lnTo>
                  <a:lnTo>
                    <a:pt x="107" y="7"/>
                  </a:lnTo>
                  <a:lnTo>
                    <a:pt x="100" y="0"/>
                  </a:lnTo>
                  <a:lnTo>
                    <a:pt x="92" y="0"/>
                  </a:lnTo>
                  <a:lnTo>
                    <a:pt x="85" y="23"/>
                  </a:lnTo>
                  <a:lnTo>
                    <a:pt x="77" y="45"/>
                  </a:lnTo>
                  <a:lnTo>
                    <a:pt x="69" y="84"/>
                  </a:lnTo>
                  <a:lnTo>
                    <a:pt x="54" y="107"/>
                  </a:lnTo>
                  <a:lnTo>
                    <a:pt x="46" y="129"/>
                  </a:lnTo>
                  <a:lnTo>
                    <a:pt x="31" y="145"/>
                  </a:lnTo>
                  <a:lnTo>
                    <a:pt x="23" y="137"/>
                  </a:lnTo>
                  <a:lnTo>
                    <a:pt x="16" y="145"/>
                  </a:lnTo>
                  <a:lnTo>
                    <a:pt x="8" y="145"/>
                  </a:lnTo>
                  <a:lnTo>
                    <a:pt x="0" y="145"/>
                  </a:lnTo>
                  <a:lnTo>
                    <a:pt x="0" y="160"/>
                  </a:lnTo>
                  <a:lnTo>
                    <a:pt x="0" y="168"/>
                  </a:lnTo>
                  <a:lnTo>
                    <a:pt x="16" y="160"/>
                  </a:lnTo>
                  <a:lnTo>
                    <a:pt x="46" y="160"/>
                  </a:lnTo>
                  <a:lnTo>
                    <a:pt x="54" y="160"/>
                  </a:lnTo>
                  <a:lnTo>
                    <a:pt x="62" y="183"/>
                  </a:lnTo>
                  <a:lnTo>
                    <a:pt x="69" y="191"/>
                  </a:lnTo>
                  <a:lnTo>
                    <a:pt x="92" y="191"/>
                  </a:lnTo>
                  <a:lnTo>
                    <a:pt x="92" y="175"/>
                  </a:lnTo>
                  <a:lnTo>
                    <a:pt x="107" y="175"/>
                  </a:lnTo>
                  <a:lnTo>
                    <a:pt x="123" y="183"/>
                  </a:lnTo>
                  <a:lnTo>
                    <a:pt x="123" y="214"/>
                  </a:lnTo>
                  <a:lnTo>
                    <a:pt x="130" y="229"/>
                  </a:lnTo>
                  <a:lnTo>
                    <a:pt x="123" y="236"/>
                  </a:lnTo>
                  <a:lnTo>
                    <a:pt x="153" y="229"/>
                  </a:lnTo>
                  <a:lnTo>
                    <a:pt x="176" y="244"/>
                  </a:lnTo>
                  <a:lnTo>
                    <a:pt x="184" y="244"/>
                  </a:lnTo>
                  <a:lnTo>
                    <a:pt x="207" y="259"/>
                  </a:lnTo>
                  <a:lnTo>
                    <a:pt x="222" y="267"/>
                  </a:lnTo>
                  <a:lnTo>
                    <a:pt x="222" y="252"/>
                  </a:lnTo>
                  <a:lnTo>
                    <a:pt x="215" y="252"/>
                  </a:lnTo>
                  <a:lnTo>
                    <a:pt x="207" y="244"/>
                  </a:lnTo>
                  <a:lnTo>
                    <a:pt x="215" y="206"/>
                  </a:lnTo>
                  <a:lnTo>
                    <a:pt x="215" y="198"/>
                  </a:lnTo>
                  <a:lnTo>
                    <a:pt x="230" y="191"/>
                  </a:lnTo>
                  <a:lnTo>
                    <a:pt x="237" y="191"/>
                  </a:lnTo>
                  <a:lnTo>
                    <a:pt x="222" y="168"/>
                  </a:lnTo>
                  <a:lnTo>
                    <a:pt x="222" y="137"/>
                  </a:lnTo>
                  <a:lnTo>
                    <a:pt x="222" y="122"/>
                  </a:lnTo>
                  <a:lnTo>
                    <a:pt x="215" y="114"/>
                  </a:lnTo>
                  <a:lnTo>
                    <a:pt x="215" y="107"/>
                  </a:lnTo>
                  <a:lnTo>
                    <a:pt x="222" y="91"/>
                  </a:lnTo>
                  <a:lnTo>
                    <a:pt x="230" y="68"/>
                  </a:lnTo>
                  <a:lnTo>
                    <a:pt x="237" y="53"/>
                  </a:lnTo>
                  <a:lnTo>
                    <a:pt x="245" y="45"/>
                  </a:lnTo>
                  <a:lnTo>
                    <a:pt x="237" y="38"/>
                  </a:lnTo>
                  <a:lnTo>
                    <a:pt x="237" y="23"/>
                  </a:lnTo>
                  <a:lnTo>
                    <a:pt x="222" y="7"/>
                  </a:lnTo>
                  <a:lnTo>
                    <a:pt x="207" y="7"/>
                  </a:lnTo>
                  <a:lnTo>
                    <a:pt x="199" y="0"/>
                  </a:lnTo>
                  <a:lnTo>
                    <a:pt x="138" y="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09" name="Freeform 361"/>
            <p:cNvSpPr>
              <a:spLocks/>
            </p:cNvSpPr>
            <p:nvPr/>
          </p:nvSpPr>
          <p:spPr bwMode="blackWhite">
            <a:xfrm>
              <a:off x="4382441" y="4184267"/>
              <a:ext cx="451954" cy="320137"/>
            </a:xfrm>
            <a:custGeom>
              <a:avLst/>
              <a:gdLst>
                <a:gd name="T0" fmla="*/ 0 w 168"/>
                <a:gd name="T1" fmla="*/ 91 h 114"/>
                <a:gd name="T2" fmla="*/ 0 w 168"/>
                <a:gd name="T3" fmla="*/ 76 h 114"/>
                <a:gd name="T4" fmla="*/ 8 w 168"/>
                <a:gd name="T5" fmla="*/ 53 h 114"/>
                <a:gd name="T6" fmla="*/ 46 w 168"/>
                <a:gd name="T7" fmla="*/ 45 h 114"/>
                <a:gd name="T8" fmla="*/ 54 w 168"/>
                <a:gd name="T9" fmla="*/ 38 h 114"/>
                <a:gd name="T10" fmla="*/ 54 w 168"/>
                <a:gd name="T11" fmla="*/ 30 h 114"/>
                <a:gd name="T12" fmla="*/ 76 w 168"/>
                <a:gd name="T13" fmla="*/ 22 h 114"/>
                <a:gd name="T14" fmla="*/ 92 w 168"/>
                <a:gd name="T15" fmla="*/ 7 h 114"/>
                <a:gd name="T16" fmla="*/ 99 w 168"/>
                <a:gd name="T17" fmla="*/ 0 h 114"/>
                <a:gd name="T18" fmla="*/ 115 w 168"/>
                <a:gd name="T19" fmla="*/ 15 h 114"/>
                <a:gd name="T20" fmla="*/ 115 w 168"/>
                <a:gd name="T21" fmla="*/ 30 h 114"/>
                <a:gd name="T22" fmla="*/ 130 w 168"/>
                <a:gd name="T23" fmla="*/ 38 h 114"/>
                <a:gd name="T24" fmla="*/ 168 w 168"/>
                <a:gd name="T25" fmla="*/ 84 h 114"/>
                <a:gd name="T26" fmla="*/ 107 w 168"/>
                <a:gd name="T27" fmla="*/ 91 h 114"/>
                <a:gd name="T28" fmla="*/ 99 w 168"/>
                <a:gd name="T29" fmla="*/ 99 h 114"/>
                <a:gd name="T30" fmla="*/ 76 w 168"/>
                <a:gd name="T31" fmla="*/ 91 h 114"/>
                <a:gd name="T32" fmla="*/ 69 w 168"/>
                <a:gd name="T33" fmla="*/ 84 h 114"/>
                <a:gd name="T34" fmla="*/ 61 w 168"/>
                <a:gd name="T35" fmla="*/ 84 h 114"/>
                <a:gd name="T36" fmla="*/ 54 w 168"/>
                <a:gd name="T37" fmla="*/ 107 h 114"/>
                <a:gd name="T38" fmla="*/ 38 w 168"/>
                <a:gd name="T39" fmla="*/ 107 h 114"/>
                <a:gd name="T40" fmla="*/ 31 w 168"/>
                <a:gd name="T41" fmla="*/ 107 h 114"/>
                <a:gd name="T42" fmla="*/ 23 w 168"/>
                <a:gd name="T43" fmla="*/ 107 h 114"/>
                <a:gd name="T44" fmla="*/ 15 w 168"/>
                <a:gd name="T45" fmla="*/ 114 h 114"/>
                <a:gd name="T46" fmla="*/ 0 w 168"/>
                <a:gd name="T47" fmla="*/ 9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8" h="114">
                  <a:moveTo>
                    <a:pt x="0" y="91"/>
                  </a:moveTo>
                  <a:lnTo>
                    <a:pt x="0" y="76"/>
                  </a:lnTo>
                  <a:lnTo>
                    <a:pt x="8" y="53"/>
                  </a:lnTo>
                  <a:lnTo>
                    <a:pt x="46" y="45"/>
                  </a:lnTo>
                  <a:lnTo>
                    <a:pt x="54" y="38"/>
                  </a:lnTo>
                  <a:lnTo>
                    <a:pt x="54" y="30"/>
                  </a:lnTo>
                  <a:lnTo>
                    <a:pt x="76" y="22"/>
                  </a:lnTo>
                  <a:lnTo>
                    <a:pt x="92" y="7"/>
                  </a:lnTo>
                  <a:lnTo>
                    <a:pt x="99" y="0"/>
                  </a:lnTo>
                  <a:lnTo>
                    <a:pt x="115" y="15"/>
                  </a:lnTo>
                  <a:lnTo>
                    <a:pt x="115" y="30"/>
                  </a:lnTo>
                  <a:lnTo>
                    <a:pt x="130" y="38"/>
                  </a:lnTo>
                  <a:lnTo>
                    <a:pt x="168" y="84"/>
                  </a:lnTo>
                  <a:lnTo>
                    <a:pt x="107" y="91"/>
                  </a:lnTo>
                  <a:lnTo>
                    <a:pt x="99" y="99"/>
                  </a:lnTo>
                  <a:lnTo>
                    <a:pt x="76" y="91"/>
                  </a:lnTo>
                  <a:lnTo>
                    <a:pt x="69" y="84"/>
                  </a:lnTo>
                  <a:lnTo>
                    <a:pt x="61" y="84"/>
                  </a:lnTo>
                  <a:lnTo>
                    <a:pt x="54" y="107"/>
                  </a:lnTo>
                  <a:lnTo>
                    <a:pt x="38" y="107"/>
                  </a:lnTo>
                  <a:lnTo>
                    <a:pt x="31" y="107"/>
                  </a:lnTo>
                  <a:lnTo>
                    <a:pt x="23" y="107"/>
                  </a:lnTo>
                  <a:lnTo>
                    <a:pt x="15" y="114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0" name="Freeform 362"/>
            <p:cNvSpPr>
              <a:spLocks/>
            </p:cNvSpPr>
            <p:nvPr/>
          </p:nvSpPr>
          <p:spPr bwMode="blackWhite">
            <a:xfrm>
              <a:off x="5019463" y="4034080"/>
              <a:ext cx="498708" cy="452538"/>
            </a:xfrm>
            <a:custGeom>
              <a:avLst/>
              <a:gdLst>
                <a:gd name="T0" fmla="*/ 115 w 184"/>
                <a:gd name="T1" fmla="*/ 38 h 161"/>
                <a:gd name="T2" fmla="*/ 107 w 184"/>
                <a:gd name="T3" fmla="*/ 54 h 161"/>
                <a:gd name="T4" fmla="*/ 122 w 184"/>
                <a:gd name="T5" fmla="*/ 54 h 161"/>
                <a:gd name="T6" fmla="*/ 122 w 184"/>
                <a:gd name="T7" fmla="*/ 61 h 161"/>
                <a:gd name="T8" fmla="*/ 138 w 184"/>
                <a:gd name="T9" fmla="*/ 84 h 161"/>
                <a:gd name="T10" fmla="*/ 176 w 184"/>
                <a:gd name="T11" fmla="*/ 99 h 161"/>
                <a:gd name="T12" fmla="*/ 184 w 184"/>
                <a:gd name="T13" fmla="*/ 99 h 161"/>
                <a:gd name="T14" fmla="*/ 153 w 184"/>
                <a:gd name="T15" fmla="*/ 138 h 161"/>
                <a:gd name="T16" fmla="*/ 130 w 184"/>
                <a:gd name="T17" fmla="*/ 145 h 161"/>
                <a:gd name="T18" fmla="*/ 107 w 184"/>
                <a:gd name="T19" fmla="*/ 153 h 161"/>
                <a:gd name="T20" fmla="*/ 99 w 184"/>
                <a:gd name="T21" fmla="*/ 153 h 161"/>
                <a:gd name="T22" fmla="*/ 76 w 184"/>
                <a:gd name="T23" fmla="*/ 161 h 161"/>
                <a:gd name="T24" fmla="*/ 61 w 184"/>
                <a:gd name="T25" fmla="*/ 161 h 161"/>
                <a:gd name="T26" fmla="*/ 46 w 184"/>
                <a:gd name="T27" fmla="*/ 145 h 161"/>
                <a:gd name="T28" fmla="*/ 31 w 184"/>
                <a:gd name="T29" fmla="*/ 145 h 161"/>
                <a:gd name="T30" fmla="*/ 31 w 184"/>
                <a:gd name="T31" fmla="*/ 138 h 161"/>
                <a:gd name="T32" fmla="*/ 23 w 184"/>
                <a:gd name="T33" fmla="*/ 130 h 161"/>
                <a:gd name="T34" fmla="*/ 8 w 184"/>
                <a:gd name="T35" fmla="*/ 107 h 161"/>
                <a:gd name="T36" fmla="*/ 0 w 184"/>
                <a:gd name="T37" fmla="*/ 99 h 161"/>
                <a:gd name="T38" fmla="*/ 0 w 184"/>
                <a:gd name="T39" fmla="*/ 92 h 161"/>
                <a:gd name="T40" fmla="*/ 8 w 184"/>
                <a:gd name="T41" fmla="*/ 92 h 161"/>
                <a:gd name="T42" fmla="*/ 15 w 184"/>
                <a:gd name="T43" fmla="*/ 61 h 161"/>
                <a:gd name="T44" fmla="*/ 38 w 184"/>
                <a:gd name="T45" fmla="*/ 23 h 161"/>
                <a:gd name="T46" fmla="*/ 38 w 184"/>
                <a:gd name="T47" fmla="*/ 8 h 161"/>
                <a:gd name="T48" fmla="*/ 46 w 184"/>
                <a:gd name="T49" fmla="*/ 8 h 161"/>
                <a:gd name="T50" fmla="*/ 54 w 184"/>
                <a:gd name="T51" fmla="*/ 8 h 161"/>
                <a:gd name="T52" fmla="*/ 54 w 184"/>
                <a:gd name="T53" fmla="*/ 0 h 161"/>
                <a:gd name="T54" fmla="*/ 61 w 184"/>
                <a:gd name="T55" fmla="*/ 8 h 161"/>
                <a:gd name="T56" fmla="*/ 69 w 184"/>
                <a:gd name="T57" fmla="*/ 0 h 161"/>
                <a:gd name="T58" fmla="*/ 84 w 184"/>
                <a:gd name="T59" fmla="*/ 8 h 161"/>
                <a:gd name="T60" fmla="*/ 115 w 184"/>
                <a:gd name="T6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4" h="161">
                  <a:moveTo>
                    <a:pt x="115" y="38"/>
                  </a:moveTo>
                  <a:lnTo>
                    <a:pt x="107" y="54"/>
                  </a:lnTo>
                  <a:lnTo>
                    <a:pt x="122" y="54"/>
                  </a:lnTo>
                  <a:lnTo>
                    <a:pt x="122" y="61"/>
                  </a:lnTo>
                  <a:lnTo>
                    <a:pt x="138" y="84"/>
                  </a:lnTo>
                  <a:lnTo>
                    <a:pt x="176" y="99"/>
                  </a:lnTo>
                  <a:lnTo>
                    <a:pt x="184" y="99"/>
                  </a:lnTo>
                  <a:lnTo>
                    <a:pt x="153" y="138"/>
                  </a:lnTo>
                  <a:lnTo>
                    <a:pt x="130" y="145"/>
                  </a:lnTo>
                  <a:lnTo>
                    <a:pt x="107" y="153"/>
                  </a:lnTo>
                  <a:lnTo>
                    <a:pt x="99" y="153"/>
                  </a:lnTo>
                  <a:lnTo>
                    <a:pt x="76" y="161"/>
                  </a:lnTo>
                  <a:lnTo>
                    <a:pt x="61" y="161"/>
                  </a:lnTo>
                  <a:lnTo>
                    <a:pt x="46" y="145"/>
                  </a:lnTo>
                  <a:lnTo>
                    <a:pt x="31" y="145"/>
                  </a:lnTo>
                  <a:lnTo>
                    <a:pt x="31" y="138"/>
                  </a:lnTo>
                  <a:lnTo>
                    <a:pt x="23" y="130"/>
                  </a:lnTo>
                  <a:lnTo>
                    <a:pt x="8" y="107"/>
                  </a:lnTo>
                  <a:lnTo>
                    <a:pt x="0" y="99"/>
                  </a:lnTo>
                  <a:lnTo>
                    <a:pt x="0" y="92"/>
                  </a:lnTo>
                  <a:lnTo>
                    <a:pt x="8" y="92"/>
                  </a:lnTo>
                  <a:lnTo>
                    <a:pt x="15" y="61"/>
                  </a:lnTo>
                  <a:lnTo>
                    <a:pt x="38" y="23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61" y="8"/>
                  </a:lnTo>
                  <a:lnTo>
                    <a:pt x="69" y="0"/>
                  </a:lnTo>
                  <a:lnTo>
                    <a:pt x="84" y="8"/>
                  </a:lnTo>
                  <a:lnTo>
                    <a:pt x="115" y="38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1" name="Freeform 363"/>
            <p:cNvSpPr>
              <a:spLocks/>
            </p:cNvSpPr>
            <p:nvPr/>
          </p:nvSpPr>
          <p:spPr bwMode="blackWhite">
            <a:xfrm>
              <a:off x="5122712" y="3903653"/>
              <a:ext cx="225978" cy="237139"/>
            </a:xfrm>
            <a:custGeom>
              <a:avLst/>
              <a:gdLst>
                <a:gd name="T0" fmla="*/ 77 w 84"/>
                <a:gd name="T1" fmla="*/ 84 h 84"/>
                <a:gd name="T2" fmla="*/ 84 w 84"/>
                <a:gd name="T3" fmla="*/ 77 h 84"/>
                <a:gd name="T4" fmla="*/ 61 w 84"/>
                <a:gd name="T5" fmla="*/ 46 h 84"/>
                <a:gd name="T6" fmla="*/ 38 w 84"/>
                <a:gd name="T7" fmla="*/ 31 h 84"/>
                <a:gd name="T8" fmla="*/ 23 w 84"/>
                <a:gd name="T9" fmla="*/ 0 h 84"/>
                <a:gd name="T10" fmla="*/ 23 w 84"/>
                <a:gd name="T11" fmla="*/ 8 h 84"/>
                <a:gd name="T12" fmla="*/ 8 w 84"/>
                <a:gd name="T13" fmla="*/ 16 h 84"/>
                <a:gd name="T14" fmla="*/ 0 w 84"/>
                <a:gd name="T15" fmla="*/ 54 h 84"/>
                <a:gd name="T16" fmla="*/ 8 w 84"/>
                <a:gd name="T17" fmla="*/ 54 h 84"/>
                <a:gd name="T18" fmla="*/ 16 w 84"/>
                <a:gd name="T19" fmla="*/ 54 h 84"/>
                <a:gd name="T20" fmla="*/ 16 w 84"/>
                <a:gd name="T21" fmla="*/ 46 h 84"/>
                <a:gd name="T22" fmla="*/ 23 w 84"/>
                <a:gd name="T23" fmla="*/ 54 h 84"/>
                <a:gd name="T24" fmla="*/ 31 w 84"/>
                <a:gd name="T25" fmla="*/ 46 h 84"/>
                <a:gd name="T26" fmla="*/ 46 w 84"/>
                <a:gd name="T27" fmla="*/ 54 h 84"/>
                <a:gd name="T28" fmla="*/ 77 w 84"/>
                <a:gd name="T2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77" y="84"/>
                  </a:moveTo>
                  <a:lnTo>
                    <a:pt x="84" y="77"/>
                  </a:lnTo>
                  <a:lnTo>
                    <a:pt x="61" y="46"/>
                  </a:lnTo>
                  <a:lnTo>
                    <a:pt x="38" y="31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8" y="16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16" y="54"/>
                  </a:lnTo>
                  <a:lnTo>
                    <a:pt x="16" y="46"/>
                  </a:lnTo>
                  <a:lnTo>
                    <a:pt x="23" y="54"/>
                  </a:lnTo>
                  <a:lnTo>
                    <a:pt x="31" y="46"/>
                  </a:lnTo>
                  <a:lnTo>
                    <a:pt x="46" y="54"/>
                  </a:lnTo>
                  <a:lnTo>
                    <a:pt x="77" y="84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2" name="Freeform 364"/>
            <p:cNvSpPr>
              <a:spLocks/>
            </p:cNvSpPr>
            <p:nvPr/>
          </p:nvSpPr>
          <p:spPr bwMode="blackWhite">
            <a:xfrm>
              <a:off x="4631796" y="3692205"/>
              <a:ext cx="553255" cy="794413"/>
            </a:xfrm>
            <a:custGeom>
              <a:avLst/>
              <a:gdLst>
                <a:gd name="T0" fmla="*/ 183 w 206"/>
                <a:gd name="T1" fmla="*/ 130 h 283"/>
                <a:gd name="T2" fmla="*/ 191 w 206"/>
                <a:gd name="T3" fmla="*/ 92 h 283"/>
                <a:gd name="T4" fmla="*/ 206 w 206"/>
                <a:gd name="T5" fmla="*/ 84 h 283"/>
                <a:gd name="T6" fmla="*/ 206 w 206"/>
                <a:gd name="T7" fmla="*/ 76 h 283"/>
                <a:gd name="T8" fmla="*/ 199 w 206"/>
                <a:gd name="T9" fmla="*/ 69 h 283"/>
                <a:gd name="T10" fmla="*/ 183 w 206"/>
                <a:gd name="T11" fmla="*/ 15 h 283"/>
                <a:gd name="T12" fmla="*/ 168 w 206"/>
                <a:gd name="T13" fmla="*/ 7 h 283"/>
                <a:gd name="T14" fmla="*/ 168 w 206"/>
                <a:gd name="T15" fmla="*/ 0 h 283"/>
                <a:gd name="T16" fmla="*/ 153 w 206"/>
                <a:gd name="T17" fmla="*/ 15 h 283"/>
                <a:gd name="T18" fmla="*/ 137 w 206"/>
                <a:gd name="T19" fmla="*/ 15 h 283"/>
                <a:gd name="T20" fmla="*/ 38 w 206"/>
                <a:gd name="T21" fmla="*/ 15 h 283"/>
                <a:gd name="T22" fmla="*/ 38 w 206"/>
                <a:gd name="T23" fmla="*/ 46 h 283"/>
                <a:gd name="T24" fmla="*/ 23 w 206"/>
                <a:gd name="T25" fmla="*/ 46 h 283"/>
                <a:gd name="T26" fmla="*/ 23 w 206"/>
                <a:gd name="T27" fmla="*/ 53 h 283"/>
                <a:gd name="T28" fmla="*/ 23 w 206"/>
                <a:gd name="T29" fmla="*/ 99 h 283"/>
                <a:gd name="T30" fmla="*/ 23 w 206"/>
                <a:gd name="T31" fmla="*/ 107 h 283"/>
                <a:gd name="T32" fmla="*/ 15 w 206"/>
                <a:gd name="T33" fmla="*/ 107 h 283"/>
                <a:gd name="T34" fmla="*/ 0 w 206"/>
                <a:gd name="T35" fmla="*/ 145 h 283"/>
                <a:gd name="T36" fmla="*/ 15 w 206"/>
                <a:gd name="T37" fmla="*/ 168 h 283"/>
                <a:gd name="T38" fmla="*/ 7 w 206"/>
                <a:gd name="T39" fmla="*/ 176 h 283"/>
                <a:gd name="T40" fmla="*/ 23 w 206"/>
                <a:gd name="T41" fmla="*/ 191 h 283"/>
                <a:gd name="T42" fmla="*/ 23 w 206"/>
                <a:gd name="T43" fmla="*/ 206 h 283"/>
                <a:gd name="T44" fmla="*/ 38 w 206"/>
                <a:gd name="T45" fmla="*/ 214 h 283"/>
                <a:gd name="T46" fmla="*/ 76 w 206"/>
                <a:gd name="T47" fmla="*/ 260 h 283"/>
                <a:gd name="T48" fmla="*/ 84 w 206"/>
                <a:gd name="T49" fmla="*/ 267 h 283"/>
                <a:gd name="T50" fmla="*/ 99 w 206"/>
                <a:gd name="T51" fmla="*/ 267 h 283"/>
                <a:gd name="T52" fmla="*/ 114 w 206"/>
                <a:gd name="T53" fmla="*/ 283 h 283"/>
                <a:gd name="T54" fmla="*/ 130 w 206"/>
                <a:gd name="T55" fmla="*/ 283 h 283"/>
                <a:gd name="T56" fmla="*/ 153 w 206"/>
                <a:gd name="T57" fmla="*/ 275 h 283"/>
                <a:gd name="T58" fmla="*/ 160 w 206"/>
                <a:gd name="T59" fmla="*/ 267 h 283"/>
                <a:gd name="T60" fmla="*/ 176 w 206"/>
                <a:gd name="T61" fmla="*/ 267 h 283"/>
                <a:gd name="T62" fmla="*/ 176 w 206"/>
                <a:gd name="T63" fmla="*/ 260 h 283"/>
                <a:gd name="T64" fmla="*/ 168 w 206"/>
                <a:gd name="T65" fmla="*/ 252 h 283"/>
                <a:gd name="T66" fmla="*/ 153 w 206"/>
                <a:gd name="T67" fmla="*/ 229 h 283"/>
                <a:gd name="T68" fmla="*/ 145 w 206"/>
                <a:gd name="T69" fmla="*/ 221 h 283"/>
                <a:gd name="T70" fmla="*/ 145 w 206"/>
                <a:gd name="T71" fmla="*/ 214 h 283"/>
                <a:gd name="T72" fmla="*/ 153 w 206"/>
                <a:gd name="T73" fmla="*/ 214 h 283"/>
                <a:gd name="T74" fmla="*/ 160 w 206"/>
                <a:gd name="T75" fmla="*/ 183 h 283"/>
                <a:gd name="T76" fmla="*/ 183 w 206"/>
                <a:gd name="T77" fmla="*/ 145 h 283"/>
                <a:gd name="T78" fmla="*/ 183 w 206"/>
                <a:gd name="T79" fmla="*/ 13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6" h="283">
                  <a:moveTo>
                    <a:pt x="183" y="130"/>
                  </a:moveTo>
                  <a:lnTo>
                    <a:pt x="191" y="92"/>
                  </a:lnTo>
                  <a:lnTo>
                    <a:pt x="206" y="84"/>
                  </a:lnTo>
                  <a:lnTo>
                    <a:pt x="206" y="76"/>
                  </a:lnTo>
                  <a:lnTo>
                    <a:pt x="199" y="69"/>
                  </a:lnTo>
                  <a:lnTo>
                    <a:pt x="183" y="15"/>
                  </a:lnTo>
                  <a:lnTo>
                    <a:pt x="168" y="7"/>
                  </a:lnTo>
                  <a:lnTo>
                    <a:pt x="168" y="0"/>
                  </a:lnTo>
                  <a:lnTo>
                    <a:pt x="153" y="15"/>
                  </a:lnTo>
                  <a:lnTo>
                    <a:pt x="137" y="15"/>
                  </a:lnTo>
                  <a:lnTo>
                    <a:pt x="38" y="15"/>
                  </a:lnTo>
                  <a:lnTo>
                    <a:pt x="38" y="46"/>
                  </a:lnTo>
                  <a:lnTo>
                    <a:pt x="23" y="46"/>
                  </a:lnTo>
                  <a:lnTo>
                    <a:pt x="23" y="53"/>
                  </a:lnTo>
                  <a:lnTo>
                    <a:pt x="23" y="99"/>
                  </a:lnTo>
                  <a:lnTo>
                    <a:pt x="23" y="107"/>
                  </a:lnTo>
                  <a:lnTo>
                    <a:pt x="15" y="107"/>
                  </a:lnTo>
                  <a:lnTo>
                    <a:pt x="0" y="145"/>
                  </a:lnTo>
                  <a:lnTo>
                    <a:pt x="15" y="168"/>
                  </a:lnTo>
                  <a:lnTo>
                    <a:pt x="7" y="176"/>
                  </a:lnTo>
                  <a:lnTo>
                    <a:pt x="23" y="191"/>
                  </a:lnTo>
                  <a:lnTo>
                    <a:pt x="23" y="206"/>
                  </a:lnTo>
                  <a:lnTo>
                    <a:pt x="38" y="214"/>
                  </a:lnTo>
                  <a:lnTo>
                    <a:pt x="76" y="260"/>
                  </a:lnTo>
                  <a:lnTo>
                    <a:pt x="84" y="267"/>
                  </a:lnTo>
                  <a:lnTo>
                    <a:pt x="99" y="267"/>
                  </a:lnTo>
                  <a:lnTo>
                    <a:pt x="114" y="283"/>
                  </a:lnTo>
                  <a:lnTo>
                    <a:pt x="130" y="283"/>
                  </a:lnTo>
                  <a:lnTo>
                    <a:pt x="153" y="275"/>
                  </a:lnTo>
                  <a:lnTo>
                    <a:pt x="160" y="267"/>
                  </a:lnTo>
                  <a:lnTo>
                    <a:pt x="176" y="267"/>
                  </a:lnTo>
                  <a:lnTo>
                    <a:pt x="176" y="260"/>
                  </a:lnTo>
                  <a:lnTo>
                    <a:pt x="168" y="252"/>
                  </a:lnTo>
                  <a:lnTo>
                    <a:pt x="153" y="229"/>
                  </a:lnTo>
                  <a:lnTo>
                    <a:pt x="145" y="221"/>
                  </a:lnTo>
                  <a:lnTo>
                    <a:pt x="145" y="214"/>
                  </a:lnTo>
                  <a:lnTo>
                    <a:pt x="153" y="214"/>
                  </a:lnTo>
                  <a:lnTo>
                    <a:pt x="160" y="183"/>
                  </a:lnTo>
                  <a:lnTo>
                    <a:pt x="183" y="145"/>
                  </a:lnTo>
                  <a:lnTo>
                    <a:pt x="183" y="13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3" name="Freeform 365"/>
            <p:cNvSpPr>
              <a:spLocks/>
            </p:cNvSpPr>
            <p:nvPr/>
          </p:nvSpPr>
          <p:spPr bwMode="blackWhite">
            <a:xfrm>
              <a:off x="3700614" y="4012342"/>
              <a:ext cx="268835" cy="235162"/>
            </a:xfrm>
            <a:custGeom>
              <a:avLst/>
              <a:gdLst>
                <a:gd name="T0" fmla="*/ 92 w 99"/>
                <a:gd name="T1" fmla="*/ 39 h 84"/>
                <a:gd name="T2" fmla="*/ 84 w 99"/>
                <a:gd name="T3" fmla="*/ 39 h 84"/>
                <a:gd name="T4" fmla="*/ 69 w 99"/>
                <a:gd name="T5" fmla="*/ 16 h 84"/>
                <a:gd name="T6" fmla="*/ 69 w 99"/>
                <a:gd name="T7" fmla="*/ 0 h 84"/>
                <a:gd name="T8" fmla="*/ 53 w 99"/>
                <a:gd name="T9" fmla="*/ 8 h 84"/>
                <a:gd name="T10" fmla="*/ 30 w 99"/>
                <a:gd name="T11" fmla="*/ 23 h 84"/>
                <a:gd name="T12" fmla="*/ 15 w 99"/>
                <a:gd name="T13" fmla="*/ 31 h 84"/>
                <a:gd name="T14" fmla="*/ 0 w 99"/>
                <a:gd name="T15" fmla="*/ 54 h 84"/>
                <a:gd name="T16" fmla="*/ 0 w 99"/>
                <a:gd name="T17" fmla="*/ 69 h 84"/>
                <a:gd name="T18" fmla="*/ 7 w 99"/>
                <a:gd name="T19" fmla="*/ 77 h 84"/>
                <a:gd name="T20" fmla="*/ 23 w 99"/>
                <a:gd name="T21" fmla="*/ 77 h 84"/>
                <a:gd name="T22" fmla="*/ 30 w 99"/>
                <a:gd name="T23" fmla="*/ 84 h 84"/>
                <a:gd name="T24" fmla="*/ 30 w 99"/>
                <a:gd name="T25" fmla="*/ 62 h 84"/>
                <a:gd name="T26" fmla="*/ 61 w 99"/>
                <a:gd name="T27" fmla="*/ 62 h 84"/>
                <a:gd name="T28" fmla="*/ 76 w 99"/>
                <a:gd name="T29" fmla="*/ 62 h 84"/>
                <a:gd name="T30" fmla="*/ 84 w 99"/>
                <a:gd name="T31" fmla="*/ 54 h 84"/>
                <a:gd name="T32" fmla="*/ 92 w 99"/>
                <a:gd name="T33" fmla="*/ 54 h 84"/>
                <a:gd name="T34" fmla="*/ 99 w 99"/>
                <a:gd name="T35" fmla="*/ 46 h 84"/>
                <a:gd name="T36" fmla="*/ 92 w 99"/>
                <a:gd name="T37" fmla="*/ 3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92" y="39"/>
                  </a:moveTo>
                  <a:lnTo>
                    <a:pt x="84" y="39"/>
                  </a:lnTo>
                  <a:lnTo>
                    <a:pt x="69" y="16"/>
                  </a:lnTo>
                  <a:lnTo>
                    <a:pt x="69" y="0"/>
                  </a:lnTo>
                  <a:lnTo>
                    <a:pt x="53" y="8"/>
                  </a:lnTo>
                  <a:lnTo>
                    <a:pt x="30" y="23"/>
                  </a:lnTo>
                  <a:lnTo>
                    <a:pt x="15" y="31"/>
                  </a:lnTo>
                  <a:lnTo>
                    <a:pt x="0" y="54"/>
                  </a:lnTo>
                  <a:lnTo>
                    <a:pt x="0" y="69"/>
                  </a:lnTo>
                  <a:lnTo>
                    <a:pt x="7" y="77"/>
                  </a:lnTo>
                  <a:lnTo>
                    <a:pt x="23" y="77"/>
                  </a:lnTo>
                  <a:lnTo>
                    <a:pt x="30" y="84"/>
                  </a:lnTo>
                  <a:lnTo>
                    <a:pt x="30" y="62"/>
                  </a:lnTo>
                  <a:lnTo>
                    <a:pt x="61" y="62"/>
                  </a:lnTo>
                  <a:lnTo>
                    <a:pt x="76" y="62"/>
                  </a:lnTo>
                  <a:lnTo>
                    <a:pt x="84" y="54"/>
                  </a:lnTo>
                  <a:lnTo>
                    <a:pt x="92" y="54"/>
                  </a:lnTo>
                  <a:lnTo>
                    <a:pt x="99" y="46"/>
                  </a:lnTo>
                  <a:lnTo>
                    <a:pt x="92" y="39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4" name="Freeform 366"/>
            <p:cNvSpPr>
              <a:spLocks/>
            </p:cNvSpPr>
            <p:nvPr/>
          </p:nvSpPr>
          <p:spPr bwMode="blackWhite">
            <a:xfrm>
              <a:off x="3889577" y="3670467"/>
              <a:ext cx="533774" cy="494038"/>
            </a:xfrm>
            <a:custGeom>
              <a:avLst/>
              <a:gdLst>
                <a:gd name="T0" fmla="*/ 168 w 198"/>
                <a:gd name="T1" fmla="*/ 145 h 176"/>
                <a:gd name="T2" fmla="*/ 168 w 198"/>
                <a:gd name="T3" fmla="*/ 138 h 176"/>
                <a:gd name="T4" fmla="*/ 191 w 198"/>
                <a:gd name="T5" fmla="*/ 92 h 176"/>
                <a:gd name="T6" fmla="*/ 198 w 198"/>
                <a:gd name="T7" fmla="*/ 46 h 176"/>
                <a:gd name="T8" fmla="*/ 191 w 198"/>
                <a:gd name="T9" fmla="*/ 46 h 176"/>
                <a:gd name="T10" fmla="*/ 183 w 198"/>
                <a:gd name="T11" fmla="*/ 31 h 176"/>
                <a:gd name="T12" fmla="*/ 183 w 198"/>
                <a:gd name="T13" fmla="*/ 8 h 176"/>
                <a:gd name="T14" fmla="*/ 175 w 198"/>
                <a:gd name="T15" fmla="*/ 0 h 176"/>
                <a:gd name="T16" fmla="*/ 145 w 198"/>
                <a:gd name="T17" fmla="*/ 0 h 176"/>
                <a:gd name="T18" fmla="*/ 68 w 198"/>
                <a:gd name="T19" fmla="*/ 61 h 176"/>
                <a:gd name="T20" fmla="*/ 53 w 198"/>
                <a:gd name="T21" fmla="*/ 69 h 176"/>
                <a:gd name="T22" fmla="*/ 53 w 198"/>
                <a:gd name="T23" fmla="*/ 107 h 176"/>
                <a:gd name="T24" fmla="*/ 45 w 198"/>
                <a:gd name="T25" fmla="*/ 115 h 176"/>
                <a:gd name="T26" fmla="*/ 0 w 198"/>
                <a:gd name="T27" fmla="*/ 122 h 176"/>
                <a:gd name="T28" fmla="*/ 0 w 198"/>
                <a:gd name="T29" fmla="*/ 138 h 176"/>
                <a:gd name="T30" fmla="*/ 15 w 198"/>
                <a:gd name="T31" fmla="*/ 161 h 176"/>
                <a:gd name="T32" fmla="*/ 23 w 198"/>
                <a:gd name="T33" fmla="*/ 161 h 176"/>
                <a:gd name="T34" fmla="*/ 30 w 198"/>
                <a:gd name="T35" fmla="*/ 168 h 176"/>
                <a:gd name="T36" fmla="*/ 38 w 198"/>
                <a:gd name="T37" fmla="*/ 161 h 176"/>
                <a:gd name="T38" fmla="*/ 45 w 198"/>
                <a:gd name="T39" fmla="*/ 176 h 176"/>
                <a:gd name="T40" fmla="*/ 45 w 198"/>
                <a:gd name="T41" fmla="*/ 161 h 176"/>
                <a:gd name="T42" fmla="*/ 53 w 198"/>
                <a:gd name="T43" fmla="*/ 145 h 176"/>
                <a:gd name="T44" fmla="*/ 68 w 198"/>
                <a:gd name="T45" fmla="*/ 145 h 176"/>
                <a:gd name="T46" fmla="*/ 84 w 198"/>
                <a:gd name="T47" fmla="*/ 153 h 176"/>
                <a:gd name="T48" fmla="*/ 99 w 198"/>
                <a:gd name="T49" fmla="*/ 153 h 176"/>
                <a:gd name="T50" fmla="*/ 114 w 198"/>
                <a:gd name="T51" fmla="*/ 161 h 176"/>
                <a:gd name="T52" fmla="*/ 130 w 198"/>
                <a:gd name="T53" fmla="*/ 153 h 176"/>
                <a:gd name="T54" fmla="*/ 152 w 198"/>
                <a:gd name="T55" fmla="*/ 153 h 176"/>
                <a:gd name="T56" fmla="*/ 160 w 198"/>
                <a:gd name="T57" fmla="*/ 145 h 176"/>
                <a:gd name="T58" fmla="*/ 168 w 198"/>
                <a:gd name="T59" fmla="*/ 14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8" h="176">
                  <a:moveTo>
                    <a:pt x="168" y="145"/>
                  </a:moveTo>
                  <a:lnTo>
                    <a:pt x="168" y="138"/>
                  </a:lnTo>
                  <a:lnTo>
                    <a:pt x="191" y="92"/>
                  </a:lnTo>
                  <a:lnTo>
                    <a:pt x="198" y="46"/>
                  </a:lnTo>
                  <a:lnTo>
                    <a:pt x="191" y="46"/>
                  </a:lnTo>
                  <a:lnTo>
                    <a:pt x="183" y="31"/>
                  </a:lnTo>
                  <a:lnTo>
                    <a:pt x="183" y="8"/>
                  </a:lnTo>
                  <a:lnTo>
                    <a:pt x="175" y="0"/>
                  </a:lnTo>
                  <a:lnTo>
                    <a:pt x="145" y="0"/>
                  </a:lnTo>
                  <a:lnTo>
                    <a:pt x="68" y="61"/>
                  </a:lnTo>
                  <a:lnTo>
                    <a:pt x="53" y="69"/>
                  </a:lnTo>
                  <a:lnTo>
                    <a:pt x="53" y="107"/>
                  </a:lnTo>
                  <a:lnTo>
                    <a:pt x="45" y="115"/>
                  </a:lnTo>
                  <a:lnTo>
                    <a:pt x="0" y="122"/>
                  </a:lnTo>
                  <a:lnTo>
                    <a:pt x="0" y="138"/>
                  </a:lnTo>
                  <a:lnTo>
                    <a:pt x="15" y="161"/>
                  </a:lnTo>
                  <a:lnTo>
                    <a:pt x="23" y="161"/>
                  </a:lnTo>
                  <a:lnTo>
                    <a:pt x="30" y="168"/>
                  </a:lnTo>
                  <a:lnTo>
                    <a:pt x="38" y="161"/>
                  </a:lnTo>
                  <a:lnTo>
                    <a:pt x="45" y="176"/>
                  </a:lnTo>
                  <a:lnTo>
                    <a:pt x="45" y="161"/>
                  </a:lnTo>
                  <a:lnTo>
                    <a:pt x="53" y="145"/>
                  </a:lnTo>
                  <a:lnTo>
                    <a:pt x="68" y="145"/>
                  </a:lnTo>
                  <a:lnTo>
                    <a:pt x="84" y="153"/>
                  </a:lnTo>
                  <a:lnTo>
                    <a:pt x="99" y="153"/>
                  </a:lnTo>
                  <a:lnTo>
                    <a:pt x="114" y="161"/>
                  </a:lnTo>
                  <a:lnTo>
                    <a:pt x="130" y="153"/>
                  </a:lnTo>
                  <a:lnTo>
                    <a:pt x="152" y="153"/>
                  </a:lnTo>
                  <a:lnTo>
                    <a:pt x="160" y="145"/>
                  </a:lnTo>
                  <a:lnTo>
                    <a:pt x="168" y="14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5" name="Freeform 367"/>
            <p:cNvSpPr>
              <a:spLocks/>
            </p:cNvSpPr>
            <p:nvPr/>
          </p:nvSpPr>
          <p:spPr bwMode="blackWhite">
            <a:xfrm>
              <a:off x="3476585" y="3607231"/>
              <a:ext cx="557151" cy="598774"/>
            </a:xfrm>
            <a:custGeom>
              <a:avLst/>
              <a:gdLst>
                <a:gd name="T0" fmla="*/ 153 w 206"/>
                <a:gd name="T1" fmla="*/ 145 h 214"/>
                <a:gd name="T2" fmla="*/ 198 w 206"/>
                <a:gd name="T3" fmla="*/ 138 h 214"/>
                <a:gd name="T4" fmla="*/ 206 w 206"/>
                <a:gd name="T5" fmla="*/ 130 h 214"/>
                <a:gd name="T6" fmla="*/ 206 w 206"/>
                <a:gd name="T7" fmla="*/ 92 h 214"/>
                <a:gd name="T8" fmla="*/ 191 w 206"/>
                <a:gd name="T9" fmla="*/ 92 h 214"/>
                <a:gd name="T10" fmla="*/ 191 w 206"/>
                <a:gd name="T11" fmla="*/ 77 h 214"/>
                <a:gd name="T12" fmla="*/ 176 w 206"/>
                <a:gd name="T13" fmla="*/ 69 h 214"/>
                <a:gd name="T14" fmla="*/ 160 w 206"/>
                <a:gd name="T15" fmla="*/ 61 h 214"/>
                <a:gd name="T16" fmla="*/ 91 w 206"/>
                <a:gd name="T17" fmla="*/ 0 h 214"/>
                <a:gd name="T18" fmla="*/ 68 w 206"/>
                <a:gd name="T19" fmla="*/ 0 h 214"/>
                <a:gd name="T20" fmla="*/ 84 w 206"/>
                <a:gd name="T21" fmla="*/ 138 h 214"/>
                <a:gd name="T22" fmla="*/ 23 w 206"/>
                <a:gd name="T23" fmla="*/ 138 h 214"/>
                <a:gd name="T24" fmla="*/ 15 w 206"/>
                <a:gd name="T25" fmla="*/ 145 h 214"/>
                <a:gd name="T26" fmla="*/ 7 w 206"/>
                <a:gd name="T27" fmla="*/ 138 h 214"/>
                <a:gd name="T28" fmla="*/ 0 w 206"/>
                <a:gd name="T29" fmla="*/ 153 h 214"/>
                <a:gd name="T30" fmla="*/ 7 w 206"/>
                <a:gd name="T31" fmla="*/ 184 h 214"/>
                <a:gd name="T32" fmla="*/ 15 w 206"/>
                <a:gd name="T33" fmla="*/ 191 h 214"/>
                <a:gd name="T34" fmla="*/ 30 w 206"/>
                <a:gd name="T35" fmla="*/ 184 h 214"/>
                <a:gd name="T36" fmla="*/ 46 w 206"/>
                <a:gd name="T37" fmla="*/ 214 h 214"/>
                <a:gd name="T38" fmla="*/ 53 w 206"/>
                <a:gd name="T39" fmla="*/ 214 h 214"/>
                <a:gd name="T40" fmla="*/ 61 w 206"/>
                <a:gd name="T41" fmla="*/ 214 h 214"/>
                <a:gd name="T42" fmla="*/ 68 w 206"/>
                <a:gd name="T43" fmla="*/ 214 h 214"/>
                <a:gd name="T44" fmla="*/ 76 w 206"/>
                <a:gd name="T45" fmla="*/ 214 h 214"/>
                <a:gd name="T46" fmla="*/ 84 w 206"/>
                <a:gd name="T47" fmla="*/ 214 h 214"/>
                <a:gd name="T48" fmla="*/ 84 w 206"/>
                <a:gd name="T49" fmla="*/ 199 h 214"/>
                <a:gd name="T50" fmla="*/ 99 w 206"/>
                <a:gd name="T51" fmla="*/ 176 h 214"/>
                <a:gd name="T52" fmla="*/ 114 w 206"/>
                <a:gd name="T53" fmla="*/ 168 h 214"/>
                <a:gd name="T54" fmla="*/ 137 w 206"/>
                <a:gd name="T55" fmla="*/ 153 h 214"/>
                <a:gd name="T56" fmla="*/ 153 w 206"/>
                <a:gd name="T57" fmla="*/ 145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6" h="214">
                  <a:moveTo>
                    <a:pt x="153" y="145"/>
                  </a:moveTo>
                  <a:lnTo>
                    <a:pt x="198" y="138"/>
                  </a:lnTo>
                  <a:lnTo>
                    <a:pt x="206" y="130"/>
                  </a:lnTo>
                  <a:lnTo>
                    <a:pt x="206" y="92"/>
                  </a:lnTo>
                  <a:lnTo>
                    <a:pt x="191" y="92"/>
                  </a:lnTo>
                  <a:lnTo>
                    <a:pt x="191" y="77"/>
                  </a:lnTo>
                  <a:lnTo>
                    <a:pt x="176" y="69"/>
                  </a:lnTo>
                  <a:lnTo>
                    <a:pt x="160" y="61"/>
                  </a:lnTo>
                  <a:lnTo>
                    <a:pt x="91" y="0"/>
                  </a:lnTo>
                  <a:lnTo>
                    <a:pt x="68" y="0"/>
                  </a:lnTo>
                  <a:lnTo>
                    <a:pt x="84" y="138"/>
                  </a:lnTo>
                  <a:lnTo>
                    <a:pt x="23" y="138"/>
                  </a:lnTo>
                  <a:lnTo>
                    <a:pt x="15" y="145"/>
                  </a:lnTo>
                  <a:lnTo>
                    <a:pt x="7" y="138"/>
                  </a:lnTo>
                  <a:lnTo>
                    <a:pt x="0" y="153"/>
                  </a:lnTo>
                  <a:lnTo>
                    <a:pt x="7" y="184"/>
                  </a:lnTo>
                  <a:lnTo>
                    <a:pt x="15" y="191"/>
                  </a:lnTo>
                  <a:lnTo>
                    <a:pt x="30" y="184"/>
                  </a:lnTo>
                  <a:lnTo>
                    <a:pt x="46" y="214"/>
                  </a:lnTo>
                  <a:lnTo>
                    <a:pt x="53" y="214"/>
                  </a:lnTo>
                  <a:lnTo>
                    <a:pt x="61" y="214"/>
                  </a:lnTo>
                  <a:lnTo>
                    <a:pt x="68" y="214"/>
                  </a:lnTo>
                  <a:lnTo>
                    <a:pt x="76" y="214"/>
                  </a:lnTo>
                  <a:lnTo>
                    <a:pt x="84" y="214"/>
                  </a:lnTo>
                  <a:lnTo>
                    <a:pt x="84" y="199"/>
                  </a:lnTo>
                  <a:lnTo>
                    <a:pt x="99" y="176"/>
                  </a:lnTo>
                  <a:lnTo>
                    <a:pt x="114" y="168"/>
                  </a:lnTo>
                  <a:lnTo>
                    <a:pt x="137" y="153"/>
                  </a:lnTo>
                  <a:lnTo>
                    <a:pt x="153" y="145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6" name="Freeform 368"/>
            <p:cNvSpPr>
              <a:spLocks/>
            </p:cNvSpPr>
            <p:nvPr/>
          </p:nvSpPr>
          <p:spPr bwMode="blackWhite">
            <a:xfrm>
              <a:off x="4197375" y="3287094"/>
              <a:ext cx="533774" cy="551347"/>
            </a:xfrm>
            <a:custGeom>
              <a:avLst/>
              <a:gdLst>
                <a:gd name="T0" fmla="*/ 199 w 199"/>
                <a:gd name="T1" fmla="*/ 160 h 198"/>
                <a:gd name="T2" fmla="*/ 191 w 199"/>
                <a:gd name="T3" fmla="*/ 68 h 198"/>
                <a:gd name="T4" fmla="*/ 191 w 199"/>
                <a:gd name="T5" fmla="*/ 45 h 198"/>
                <a:gd name="T6" fmla="*/ 191 w 199"/>
                <a:gd name="T7" fmla="*/ 23 h 198"/>
                <a:gd name="T8" fmla="*/ 168 w 199"/>
                <a:gd name="T9" fmla="*/ 15 h 198"/>
                <a:gd name="T10" fmla="*/ 168 w 199"/>
                <a:gd name="T11" fmla="*/ 7 h 198"/>
                <a:gd name="T12" fmla="*/ 153 w 199"/>
                <a:gd name="T13" fmla="*/ 7 h 198"/>
                <a:gd name="T14" fmla="*/ 130 w 199"/>
                <a:gd name="T15" fmla="*/ 15 h 198"/>
                <a:gd name="T16" fmla="*/ 130 w 199"/>
                <a:gd name="T17" fmla="*/ 38 h 198"/>
                <a:gd name="T18" fmla="*/ 123 w 199"/>
                <a:gd name="T19" fmla="*/ 45 h 198"/>
                <a:gd name="T20" fmla="*/ 115 w 199"/>
                <a:gd name="T21" fmla="*/ 38 h 198"/>
                <a:gd name="T22" fmla="*/ 100 w 199"/>
                <a:gd name="T23" fmla="*/ 30 h 198"/>
                <a:gd name="T24" fmla="*/ 77 w 199"/>
                <a:gd name="T25" fmla="*/ 23 h 198"/>
                <a:gd name="T26" fmla="*/ 77 w 199"/>
                <a:gd name="T27" fmla="*/ 15 h 198"/>
                <a:gd name="T28" fmla="*/ 61 w 199"/>
                <a:gd name="T29" fmla="*/ 7 h 198"/>
                <a:gd name="T30" fmla="*/ 38 w 199"/>
                <a:gd name="T31" fmla="*/ 7 h 198"/>
                <a:gd name="T32" fmla="*/ 23 w 199"/>
                <a:gd name="T33" fmla="*/ 0 h 198"/>
                <a:gd name="T34" fmla="*/ 23 w 199"/>
                <a:gd name="T35" fmla="*/ 15 h 198"/>
                <a:gd name="T36" fmla="*/ 8 w 199"/>
                <a:gd name="T37" fmla="*/ 23 h 198"/>
                <a:gd name="T38" fmla="*/ 8 w 199"/>
                <a:gd name="T39" fmla="*/ 38 h 198"/>
                <a:gd name="T40" fmla="*/ 0 w 199"/>
                <a:gd name="T41" fmla="*/ 38 h 198"/>
                <a:gd name="T42" fmla="*/ 0 w 199"/>
                <a:gd name="T43" fmla="*/ 45 h 198"/>
                <a:gd name="T44" fmla="*/ 8 w 199"/>
                <a:gd name="T45" fmla="*/ 53 h 198"/>
                <a:gd name="T46" fmla="*/ 8 w 199"/>
                <a:gd name="T47" fmla="*/ 76 h 198"/>
                <a:gd name="T48" fmla="*/ 8 w 199"/>
                <a:gd name="T49" fmla="*/ 91 h 198"/>
                <a:gd name="T50" fmla="*/ 0 w 199"/>
                <a:gd name="T51" fmla="*/ 99 h 198"/>
                <a:gd name="T52" fmla="*/ 16 w 199"/>
                <a:gd name="T53" fmla="*/ 122 h 198"/>
                <a:gd name="T54" fmla="*/ 23 w 199"/>
                <a:gd name="T55" fmla="*/ 122 h 198"/>
                <a:gd name="T56" fmla="*/ 31 w 199"/>
                <a:gd name="T57" fmla="*/ 137 h 198"/>
                <a:gd name="T58" fmla="*/ 61 w 199"/>
                <a:gd name="T59" fmla="*/ 137 h 198"/>
                <a:gd name="T60" fmla="*/ 69 w 199"/>
                <a:gd name="T61" fmla="*/ 145 h 198"/>
                <a:gd name="T62" fmla="*/ 92 w 199"/>
                <a:gd name="T63" fmla="*/ 145 h 198"/>
                <a:gd name="T64" fmla="*/ 184 w 199"/>
                <a:gd name="T65" fmla="*/ 198 h 198"/>
                <a:gd name="T66" fmla="*/ 184 w 199"/>
                <a:gd name="T67" fmla="*/ 191 h 198"/>
                <a:gd name="T68" fmla="*/ 199 w 199"/>
                <a:gd name="T69" fmla="*/ 191 h 198"/>
                <a:gd name="T70" fmla="*/ 199 w 199"/>
                <a:gd name="T7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" h="198">
                  <a:moveTo>
                    <a:pt x="199" y="160"/>
                  </a:moveTo>
                  <a:lnTo>
                    <a:pt x="191" y="68"/>
                  </a:lnTo>
                  <a:lnTo>
                    <a:pt x="191" y="45"/>
                  </a:lnTo>
                  <a:lnTo>
                    <a:pt x="191" y="23"/>
                  </a:lnTo>
                  <a:lnTo>
                    <a:pt x="168" y="15"/>
                  </a:lnTo>
                  <a:lnTo>
                    <a:pt x="168" y="7"/>
                  </a:lnTo>
                  <a:lnTo>
                    <a:pt x="153" y="7"/>
                  </a:lnTo>
                  <a:lnTo>
                    <a:pt x="130" y="15"/>
                  </a:lnTo>
                  <a:lnTo>
                    <a:pt x="130" y="38"/>
                  </a:lnTo>
                  <a:lnTo>
                    <a:pt x="123" y="45"/>
                  </a:lnTo>
                  <a:lnTo>
                    <a:pt x="115" y="38"/>
                  </a:lnTo>
                  <a:lnTo>
                    <a:pt x="100" y="30"/>
                  </a:lnTo>
                  <a:lnTo>
                    <a:pt x="77" y="23"/>
                  </a:lnTo>
                  <a:lnTo>
                    <a:pt x="77" y="15"/>
                  </a:lnTo>
                  <a:lnTo>
                    <a:pt x="61" y="7"/>
                  </a:lnTo>
                  <a:lnTo>
                    <a:pt x="38" y="7"/>
                  </a:lnTo>
                  <a:lnTo>
                    <a:pt x="23" y="0"/>
                  </a:lnTo>
                  <a:lnTo>
                    <a:pt x="23" y="15"/>
                  </a:lnTo>
                  <a:lnTo>
                    <a:pt x="8" y="23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8" y="53"/>
                  </a:lnTo>
                  <a:lnTo>
                    <a:pt x="8" y="76"/>
                  </a:lnTo>
                  <a:lnTo>
                    <a:pt x="8" y="91"/>
                  </a:lnTo>
                  <a:lnTo>
                    <a:pt x="0" y="99"/>
                  </a:lnTo>
                  <a:lnTo>
                    <a:pt x="16" y="122"/>
                  </a:lnTo>
                  <a:lnTo>
                    <a:pt x="23" y="122"/>
                  </a:lnTo>
                  <a:lnTo>
                    <a:pt x="31" y="137"/>
                  </a:lnTo>
                  <a:lnTo>
                    <a:pt x="61" y="137"/>
                  </a:lnTo>
                  <a:lnTo>
                    <a:pt x="69" y="145"/>
                  </a:lnTo>
                  <a:lnTo>
                    <a:pt x="92" y="145"/>
                  </a:lnTo>
                  <a:lnTo>
                    <a:pt x="184" y="198"/>
                  </a:lnTo>
                  <a:lnTo>
                    <a:pt x="184" y="191"/>
                  </a:lnTo>
                  <a:lnTo>
                    <a:pt x="199" y="191"/>
                  </a:lnTo>
                  <a:lnTo>
                    <a:pt x="199" y="16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7" name="Freeform 369"/>
            <p:cNvSpPr>
              <a:spLocks/>
            </p:cNvSpPr>
            <p:nvPr/>
          </p:nvSpPr>
          <p:spPr bwMode="blackWhite">
            <a:xfrm>
              <a:off x="3601261" y="3132954"/>
              <a:ext cx="677932" cy="729199"/>
            </a:xfrm>
            <a:custGeom>
              <a:avLst/>
              <a:gdLst>
                <a:gd name="T0" fmla="*/ 206 w 252"/>
                <a:gd name="T1" fmla="*/ 0 h 260"/>
                <a:gd name="T2" fmla="*/ 183 w 252"/>
                <a:gd name="T3" fmla="*/ 0 h 260"/>
                <a:gd name="T4" fmla="*/ 175 w 252"/>
                <a:gd name="T5" fmla="*/ 0 h 260"/>
                <a:gd name="T6" fmla="*/ 160 w 252"/>
                <a:gd name="T7" fmla="*/ 0 h 260"/>
                <a:gd name="T8" fmla="*/ 122 w 252"/>
                <a:gd name="T9" fmla="*/ 8 h 260"/>
                <a:gd name="T10" fmla="*/ 84 w 252"/>
                <a:gd name="T11" fmla="*/ 23 h 260"/>
                <a:gd name="T12" fmla="*/ 91 w 252"/>
                <a:gd name="T13" fmla="*/ 31 h 260"/>
                <a:gd name="T14" fmla="*/ 91 w 252"/>
                <a:gd name="T15" fmla="*/ 69 h 260"/>
                <a:gd name="T16" fmla="*/ 61 w 252"/>
                <a:gd name="T17" fmla="*/ 77 h 260"/>
                <a:gd name="T18" fmla="*/ 61 w 252"/>
                <a:gd name="T19" fmla="*/ 84 h 260"/>
                <a:gd name="T20" fmla="*/ 45 w 252"/>
                <a:gd name="T21" fmla="*/ 99 h 260"/>
                <a:gd name="T22" fmla="*/ 7 w 252"/>
                <a:gd name="T23" fmla="*/ 107 h 260"/>
                <a:gd name="T24" fmla="*/ 0 w 252"/>
                <a:gd name="T25" fmla="*/ 115 h 260"/>
                <a:gd name="T26" fmla="*/ 0 w 252"/>
                <a:gd name="T27" fmla="*/ 130 h 260"/>
                <a:gd name="T28" fmla="*/ 0 w 252"/>
                <a:gd name="T29" fmla="*/ 138 h 260"/>
                <a:gd name="T30" fmla="*/ 45 w 252"/>
                <a:gd name="T31" fmla="*/ 168 h 260"/>
                <a:gd name="T32" fmla="*/ 114 w 252"/>
                <a:gd name="T33" fmla="*/ 229 h 260"/>
                <a:gd name="T34" fmla="*/ 130 w 252"/>
                <a:gd name="T35" fmla="*/ 237 h 260"/>
                <a:gd name="T36" fmla="*/ 145 w 252"/>
                <a:gd name="T37" fmla="*/ 245 h 260"/>
                <a:gd name="T38" fmla="*/ 145 w 252"/>
                <a:gd name="T39" fmla="*/ 260 h 260"/>
                <a:gd name="T40" fmla="*/ 160 w 252"/>
                <a:gd name="T41" fmla="*/ 260 h 260"/>
                <a:gd name="T42" fmla="*/ 175 w 252"/>
                <a:gd name="T43" fmla="*/ 252 h 260"/>
                <a:gd name="T44" fmla="*/ 252 w 252"/>
                <a:gd name="T45" fmla="*/ 191 h 260"/>
                <a:gd name="T46" fmla="*/ 244 w 252"/>
                <a:gd name="T47" fmla="*/ 176 h 260"/>
                <a:gd name="T48" fmla="*/ 237 w 252"/>
                <a:gd name="T49" fmla="*/ 176 h 260"/>
                <a:gd name="T50" fmla="*/ 221 w 252"/>
                <a:gd name="T51" fmla="*/ 153 h 260"/>
                <a:gd name="T52" fmla="*/ 229 w 252"/>
                <a:gd name="T53" fmla="*/ 145 h 260"/>
                <a:gd name="T54" fmla="*/ 229 w 252"/>
                <a:gd name="T55" fmla="*/ 130 h 260"/>
                <a:gd name="T56" fmla="*/ 229 w 252"/>
                <a:gd name="T57" fmla="*/ 107 h 260"/>
                <a:gd name="T58" fmla="*/ 221 w 252"/>
                <a:gd name="T59" fmla="*/ 99 h 260"/>
                <a:gd name="T60" fmla="*/ 221 w 252"/>
                <a:gd name="T61" fmla="*/ 92 h 260"/>
                <a:gd name="T62" fmla="*/ 221 w 252"/>
                <a:gd name="T63" fmla="*/ 69 h 260"/>
                <a:gd name="T64" fmla="*/ 206 w 252"/>
                <a:gd name="T65" fmla="*/ 61 h 260"/>
                <a:gd name="T66" fmla="*/ 198 w 252"/>
                <a:gd name="T67" fmla="*/ 46 h 260"/>
                <a:gd name="T68" fmla="*/ 214 w 252"/>
                <a:gd name="T69" fmla="*/ 31 h 260"/>
                <a:gd name="T70" fmla="*/ 214 w 252"/>
                <a:gd name="T71" fmla="*/ 8 h 260"/>
                <a:gd name="T72" fmla="*/ 214 w 252"/>
                <a:gd name="T73" fmla="*/ 0 h 260"/>
                <a:gd name="T74" fmla="*/ 206 w 252"/>
                <a:gd name="T75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2" h="260">
                  <a:moveTo>
                    <a:pt x="206" y="0"/>
                  </a:moveTo>
                  <a:lnTo>
                    <a:pt x="183" y="0"/>
                  </a:lnTo>
                  <a:lnTo>
                    <a:pt x="175" y="0"/>
                  </a:lnTo>
                  <a:lnTo>
                    <a:pt x="160" y="0"/>
                  </a:lnTo>
                  <a:lnTo>
                    <a:pt x="122" y="8"/>
                  </a:lnTo>
                  <a:lnTo>
                    <a:pt x="84" y="23"/>
                  </a:lnTo>
                  <a:lnTo>
                    <a:pt x="91" y="31"/>
                  </a:lnTo>
                  <a:lnTo>
                    <a:pt x="91" y="69"/>
                  </a:lnTo>
                  <a:lnTo>
                    <a:pt x="61" y="77"/>
                  </a:lnTo>
                  <a:lnTo>
                    <a:pt x="61" y="84"/>
                  </a:lnTo>
                  <a:lnTo>
                    <a:pt x="45" y="99"/>
                  </a:lnTo>
                  <a:lnTo>
                    <a:pt x="7" y="107"/>
                  </a:lnTo>
                  <a:lnTo>
                    <a:pt x="0" y="115"/>
                  </a:lnTo>
                  <a:lnTo>
                    <a:pt x="0" y="130"/>
                  </a:lnTo>
                  <a:lnTo>
                    <a:pt x="0" y="138"/>
                  </a:lnTo>
                  <a:lnTo>
                    <a:pt x="45" y="168"/>
                  </a:lnTo>
                  <a:lnTo>
                    <a:pt x="114" y="229"/>
                  </a:lnTo>
                  <a:lnTo>
                    <a:pt x="130" y="237"/>
                  </a:lnTo>
                  <a:lnTo>
                    <a:pt x="145" y="245"/>
                  </a:lnTo>
                  <a:lnTo>
                    <a:pt x="145" y="260"/>
                  </a:lnTo>
                  <a:lnTo>
                    <a:pt x="160" y="260"/>
                  </a:lnTo>
                  <a:lnTo>
                    <a:pt x="175" y="252"/>
                  </a:lnTo>
                  <a:lnTo>
                    <a:pt x="252" y="191"/>
                  </a:lnTo>
                  <a:lnTo>
                    <a:pt x="244" y="176"/>
                  </a:lnTo>
                  <a:lnTo>
                    <a:pt x="237" y="176"/>
                  </a:lnTo>
                  <a:lnTo>
                    <a:pt x="221" y="153"/>
                  </a:lnTo>
                  <a:lnTo>
                    <a:pt x="229" y="145"/>
                  </a:lnTo>
                  <a:lnTo>
                    <a:pt x="229" y="130"/>
                  </a:lnTo>
                  <a:lnTo>
                    <a:pt x="229" y="107"/>
                  </a:lnTo>
                  <a:lnTo>
                    <a:pt x="221" y="99"/>
                  </a:lnTo>
                  <a:lnTo>
                    <a:pt x="221" y="92"/>
                  </a:lnTo>
                  <a:lnTo>
                    <a:pt x="221" y="69"/>
                  </a:lnTo>
                  <a:lnTo>
                    <a:pt x="206" y="61"/>
                  </a:lnTo>
                  <a:lnTo>
                    <a:pt x="198" y="46"/>
                  </a:lnTo>
                  <a:lnTo>
                    <a:pt x="214" y="31"/>
                  </a:lnTo>
                  <a:lnTo>
                    <a:pt x="214" y="8"/>
                  </a:lnTo>
                  <a:lnTo>
                    <a:pt x="214" y="0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8" name="Freeform 370"/>
            <p:cNvSpPr>
              <a:spLocks/>
            </p:cNvSpPr>
            <p:nvPr/>
          </p:nvSpPr>
          <p:spPr bwMode="blackWhite">
            <a:xfrm>
              <a:off x="4341532" y="3692205"/>
              <a:ext cx="350654" cy="640274"/>
            </a:xfrm>
            <a:custGeom>
              <a:avLst/>
              <a:gdLst>
                <a:gd name="T0" fmla="*/ 15 w 130"/>
                <a:gd name="T1" fmla="*/ 23 h 229"/>
                <a:gd name="T2" fmla="*/ 23 w 130"/>
                <a:gd name="T3" fmla="*/ 38 h 229"/>
                <a:gd name="T4" fmla="*/ 30 w 130"/>
                <a:gd name="T5" fmla="*/ 38 h 229"/>
                <a:gd name="T6" fmla="*/ 23 w 130"/>
                <a:gd name="T7" fmla="*/ 84 h 229"/>
                <a:gd name="T8" fmla="*/ 0 w 130"/>
                <a:gd name="T9" fmla="*/ 130 h 229"/>
                <a:gd name="T10" fmla="*/ 0 w 130"/>
                <a:gd name="T11" fmla="*/ 137 h 229"/>
                <a:gd name="T12" fmla="*/ 7 w 130"/>
                <a:gd name="T13" fmla="*/ 145 h 229"/>
                <a:gd name="T14" fmla="*/ 15 w 130"/>
                <a:gd name="T15" fmla="*/ 153 h 229"/>
                <a:gd name="T16" fmla="*/ 15 w 130"/>
                <a:gd name="T17" fmla="*/ 176 h 229"/>
                <a:gd name="T18" fmla="*/ 23 w 130"/>
                <a:gd name="T19" fmla="*/ 191 h 229"/>
                <a:gd name="T20" fmla="*/ 7 w 130"/>
                <a:gd name="T21" fmla="*/ 191 h 229"/>
                <a:gd name="T22" fmla="*/ 7 w 130"/>
                <a:gd name="T23" fmla="*/ 198 h 229"/>
                <a:gd name="T24" fmla="*/ 15 w 130"/>
                <a:gd name="T25" fmla="*/ 206 h 229"/>
                <a:gd name="T26" fmla="*/ 23 w 130"/>
                <a:gd name="T27" fmla="*/ 229 h 229"/>
                <a:gd name="T28" fmla="*/ 61 w 130"/>
                <a:gd name="T29" fmla="*/ 221 h 229"/>
                <a:gd name="T30" fmla="*/ 69 w 130"/>
                <a:gd name="T31" fmla="*/ 214 h 229"/>
                <a:gd name="T32" fmla="*/ 69 w 130"/>
                <a:gd name="T33" fmla="*/ 206 h 229"/>
                <a:gd name="T34" fmla="*/ 91 w 130"/>
                <a:gd name="T35" fmla="*/ 198 h 229"/>
                <a:gd name="T36" fmla="*/ 107 w 130"/>
                <a:gd name="T37" fmla="*/ 183 h 229"/>
                <a:gd name="T38" fmla="*/ 114 w 130"/>
                <a:gd name="T39" fmla="*/ 176 h 229"/>
                <a:gd name="T40" fmla="*/ 122 w 130"/>
                <a:gd name="T41" fmla="*/ 168 h 229"/>
                <a:gd name="T42" fmla="*/ 107 w 130"/>
                <a:gd name="T43" fmla="*/ 145 h 229"/>
                <a:gd name="T44" fmla="*/ 122 w 130"/>
                <a:gd name="T45" fmla="*/ 107 h 229"/>
                <a:gd name="T46" fmla="*/ 130 w 130"/>
                <a:gd name="T47" fmla="*/ 107 h 229"/>
                <a:gd name="T48" fmla="*/ 130 w 130"/>
                <a:gd name="T49" fmla="*/ 99 h 229"/>
                <a:gd name="T50" fmla="*/ 130 w 130"/>
                <a:gd name="T51" fmla="*/ 53 h 229"/>
                <a:gd name="T52" fmla="*/ 38 w 130"/>
                <a:gd name="T53" fmla="*/ 0 h 229"/>
                <a:gd name="T54" fmla="*/ 15 w 130"/>
                <a:gd name="T55" fmla="*/ 0 h 229"/>
                <a:gd name="T56" fmla="*/ 15 w 130"/>
                <a:gd name="T57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0" h="229">
                  <a:moveTo>
                    <a:pt x="15" y="23"/>
                  </a:moveTo>
                  <a:lnTo>
                    <a:pt x="23" y="38"/>
                  </a:lnTo>
                  <a:lnTo>
                    <a:pt x="30" y="38"/>
                  </a:lnTo>
                  <a:lnTo>
                    <a:pt x="23" y="84"/>
                  </a:lnTo>
                  <a:lnTo>
                    <a:pt x="0" y="130"/>
                  </a:lnTo>
                  <a:lnTo>
                    <a:pt x="0" y="137"/>
                  </a:lnTo>
                  <a:lnTo>
                    <a:pt x="7" y="145"/>
                  </a:lnTo>
                  <a:lnTo>
                    <a:pt x="15" y="153"/>
                  </a:lnTo>
                  <a:lnTo>
                    <a:pt x="15" y="176"/>
                  </a:lnTo>
                  <a:lnTo>
                    <a:pt x="23" y="191"/>
                  </a:lnTo>
                  <a:lnTo>
                    <a:pt x="7" y="191"/>
                  </a:lnTo>
                  <a:lnTo>
                    <a:pt x="7" y="198"/>
                  </a:lnTo>
                  <a:lnTo>
                    <a:pt x="15" y="206"/>
                  </a:lnTo>
                  <a:lnTo>
                    <a:pt x="23" y="229"/>
                  </a:lnTo>
                  <a:lnTo>
                    <a:pt x="61" y="221"/>
                  </a:lnTo>
                  <a:lnTo>
                    <a:pt x="69" y="214"/>
                  </a:lnTo>
                  <a:lnTo>
                    <a:pt x="69" y="206"/>
                  </a:lnTo>
                  <a:lnTo>
                    <a:pt x="91" y="198"/>
                  </a:lnTo>
                  <a:lnTo>
                    <a:pt x="107" y="183"/>
                  </a:lnTo>
                  <a:lnTo>
                    <a:pt x="114" y="176"/>
                  </a:lnTo>
                  <a:lnTo>
                    <a:pt x="122" y="168"/>
                  </a:lnTo>
                  <a:lnTo>
                    <a:pt x="107" y="145"/>
                  </a:lnTo>
                  <a:lnTo>
                    <a:pt x="122" y="107"/>
                  </a:lnTo>
                  <a:lnTo>
                    <a:pt x="130" y="107"/>
                  </a:lnTo>
                  <a:lnTo>
                    <a:pt x="130" y="99"/>
                  </a:lnTo>
                  <a:lnTo>
                    <a:pt x="130" y="53"/>
                  </a:lnTo>
                  <a:lnTo>
                    <a:pt x="38" y="0"/>
                  </a:lnTo>
                  <a:lnTo>
                    <a:pt x="15" y="0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19" name="Freeform 371"/>
            <p:cNvSpPr>
              <a:spLocks/>
            </p:cNvSpPr>
            <p:nvPr/>
          </p:nvSpPr>
          <p:spPr bwMode="blackWhite">
            <a:xfrm>
              <a:off x="5331156" y="3903653"/>
              <a:ext cx="352603" cy="215401"/>
            </a:xfrm>
            <a:custGeom>
              <a:avLst/>
              <a:gdLst>
                <a:gd name="T0" fmla="*/ 0 w 130"/>
                <a:gd name="T1" fmla="*/ 23 h 77"/>
                <a:gd name="T2" fmla="*/ 15 w 130"/>
                <a:gd name="T3" fmla="*/ 16 h 77"/>
                <a:gd name="T4" fmla="*/ 38 w 130"/>
                <a:gd name="T5" fmla="*/ 46 h 77"/>
                <a:gd name="T6" fmla="*/ 84 w 130"/>
                <a:gd name="T7" fmla="*/ 8 h 77"/>
                <a:gd name="T8" fmla="*/ 122 w 130"/>
                <a:gd name="T9" fmla="*/ 0 h 77"/>
                <a:gd name="T10" fmla="*/ 130 w 130"/>
                <a:gd name="T11" fmla="*/ 16 h 77"/>
                <a:gd name="T12" fmla="*/ 130 w 130"/>
                <a:gd name="T13" fmla="*/ 23 h 77"/>
                <a:gd name="T14" fmla="*/ 122 w 130"/>
                <a:gd name="T15" fmla="*/ 23 h 77"/>
                <a:gd name="T16" fmla="*/ 122 w 130"/>
                <a:gd name="T17" fmla="*/ 31 h 77"/>
                <a:gd name="T18" fmla="*/ 91 w 130"/>
                <a:gd name="T19" fmla="*/ 46 h 77"/>
                <a:gd name="T20" fmla="*/ 61 w 130"/>
                <a:gd name="T21" fmla="*/ 69 h 77"/>
                <a:gd name="T22" fmla="*/ 38 w 130"/>
                <a:gd name="T23" fmla="*/ 69 h 77"/>
                <a:gd name="T24" fmla="*/ 30 w 130"/>
                <a:gd name="T25" fmla="*/ 77 h 77"/>
                <a:gd name="T26" fmla="*/ 15 w 130"/>
                <a:gd name="T27" fmla="*/ 77 h 77"/>
                <a:gd name="T28" fmla="*/ 0 w 130"/>
                <a:gd name="T29" fmla="*/ 2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77">
                  <a:moveTo>
                    <a:pt x="0" y="23"/>
                  </a:moveTo>
                  <a:lnTo>
                    <a:pt x="15" y="16"/>
                  </a:lnTo>
                  <a:lnTo>
                    <a:pt x="38" y="46"/>
                  </a:lnTo>
                  <a:lnTo>
                    <a:pt x="84" y="8"/>
                  </a:lnTo>
                  <a:lnTo>
                    <a:pt x="122" y="0"/>
                  </a:lnTo>
                  <a:lnTo>
                    <a:pt x="130" y="16"/>
                  </a:lnTo>
                  <a:lnTo>
                    <a:pt x="130" y="23"/>
                  </a:lnTo>
                  <a:lnTo>
                    <a:pt x="122" y="23"/>
                  </a:lnTo>
                  <a:lnTo>
                    <a:pt x="122" y="31"/>
                  </a:lnTo>
                  <a:lnTo>
                    <a:pt x="91" y="46"/>
                  </a:lnTo>
                  <a:lnTo>
                    <a:pt x="61" y="69"/>
                  </a:lnTo>
                  <a:lnTo>
                    <a:pt x="38" y="69"/>
                  </a:lnTo>
                  <a:lnTo>
                    <a:pt x="30" y="77"/>
                  </a:lnTo>
                  <a:lnTo>
                    <a:pt x="15" y="7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0" name="Freeform 372"/>
            <p:cNvSpPr>
              <a:spLocks/>
            </p:cNvSpPr>
            <p:nvPr/>
          </p:nvSpPr>
          <p:spPr bwMode="blackWhite">
            <a:xfrm>
              <a:off x="5660382" y="3630945"/>
              <a:ext cx="247406" cy="318160"/>
            </a:xfrm>
            <a:custGeom>
              <a:avLst/>
              <a:gdLst>
                <a:gd name="T0" fmla="*/ 23 w 92"/>
                <a:gd name="T1" fmla="*/ 115 h 115"/>
                <a:gd name="T2" fmla="*/ 31 w 92"/>
                <a:gd name="T3" fmla="*/ 115 h 115"/>
                <a:gd name="T4" fmla="*/ 38 w 92"/>
                <a:gd name="T5" fmla="*/ 99 h 115"/>
                <a:gd name="T6" fmla="*/ 54 w 92"/>
                <a:gd name="T7" fmla="*/ 99 h 115"/>
                <a:gd name="T8" fmla="*/ 61 w 92"/>
                <a:gd name="T9" fmla="*/ 84 h 115"/>
                <a:gd name="T10" fmla="*/ 69 w 92"/>
                <a:gd name="T11" fmla="*/ 84 h 115"/>
                <a:gd name="T12" fmla="*/ 69 w 92"/>
                <a:gd name="T13" fmla="*/ 69 h 115"/>
                <a:gd name="T14" fmla="*/ 84 w 92"/>
                <a:gd name="T15" fmla="*/ 46 h 115"/>
                <a:gd name="T16" fmla="*/ 92 w 92"/>
                <a:gd name="T17" fmla="*/ 30 h 115"/>
                <a:gd name="T18" fmla="*/ 76 w 92"/>
                <a:gd name="T19" fmla="*/ 15 h 115"/>
                <a:gd name="T20" fmla="*/ 54 w 92"/>
                <a:gd name="T21" fmla="*/ 8 h 115"/>
                <a:gd name="T22" fmla="*/ 46 w 92"/>
                <a:gd name="T23" fmla="*/ 0 h 115"/>
                <a:gd name="T24" fmla="*/ 38 w 92"/>
                <a:gd name="T25" fmla="*/ 8 h 115"/>
                <a:gd name="T26" fmla="*/ 38 w 92"/>
                <a:gd name="T27" fmla="*/ 15 h 115"/>
                <a:gd name="T28" fmla="*/ 31 w 92"/>
                <a:gd name="T29" fmla="*/ 15 h 115"/>
                <a:gd name="T30" fmla="*/ 38 w 92"/>
                <a:gd name="T31" fmla="*/ 23 h 115"/>
                <a:gd name="T32" fmla="*/ 46 w 92"/>
                <a:gd name="T33" fmla="*/ 30 h 115"/>
                <a:gd name="T34" fmla="*/ 46 w 92"/>
                <a:gd name="T35" fmla="*/ 46 h 115"/>
                <a:gd name="T36" fmla="*/ 31 w 92"/>
                <a:gd name="T37" fmla="*/ 76 h 115"/>
                <a:gd name="T38" fmla="*/ 0 w 92"/>
                <a:gd name="T39" fmla="*/ 99 h 115"/>
                <a:gd name="T40" fmla="*/ 8 w 92"/>
                <a:gd name="T41" fmla="*/ 115 h 115"/>
                <a:gd name="T42" fmla="*/ 23 w 92"/>
                <a:gd name="T43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2" h="115">
                  <a:moveTo>
                    <a:pt x="23" y="115"/>
                  </a:moveTo>
                  <a:lnTo>
                    <a:pt x="31" y="115"/>
                  </a:lnTo>
                  <a:lnTo>
                    <a:pt x="38" y="99"/>
                  </a:lnTo>
                  <a:lnTo>
                    <a:pt x="54" y="99"/>
                  </a:lnTo>
                  <a:lnTo>
                    <a:pt x="61" y="84"/>
                  </a:lnTo>
                  <a:lnTo>
                    <a:pt x="69" y="84"/>
                  </a:lnTo>
                  <a:lnTo>
                    <a:pt x="69" y="69"/>
                  </a:lnTo>
                  <a:lnTo>
                    <a:pt x="84" y="46"/>
                  </a:lnTo>
                  <a:lnTo>
                    <a:pt x="92" y="30"/>
                  </a:lnTo>
                  <a:lnTo>
                    <a:pt x="76" y="15"/>
                  </a:lnTo>
                  <a:lnTo>
                    <a:pt x="54" y="8"/>
                  </a:lnTo>
                  <a:lnTo>
                    <a:pt x="46" y="0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31" y="15"/>
                  </a:lnTo>
                  <a:lnTo>
                    <a:pt x="38" y="23"/>
                  </a:lnTo>
                  <a:lnTo>
                    <a:pt x="46" y="30"/>
                  </a:lnTo>
                  <a:lnTo>
                    <a:pt x="46" y="46"/>
                  </a:lnTo>
                  <a:lnTo>
                    <a:pt x="31" y="76"/>
                  </a:lnTo>
                  <a:lnTo>
                    <a:pt x="0" y="99"/>
                  </a:lnTo>
                  <a:lnTo>
                    <a:pt x="8" y="115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 dirty="0"/>
            </a:p>
          </p:txBody>
        </p:sp>
        <p:sp>
          <p:nvSpPr>
            <p:cNvPr id="335221" name="Freeform 373"/>
            <p:cNvSpPr>
              <a:spLocks/>
            </p:cNvSpPr>
            <p:nvPr/>
          </p:nvSpPr>
          <p:spPr bwMode="blackWhite">
            <a:xfrm>
              <a:off x="5044789" y="3326617"/>
              <a:ext cx="738322" cy="707462"/>
            </a:xfrm>
            <a:custGeom>
              <a:avLst/>
              <a:gdLst>
                <a:gd name="T0" fmla="*/ 122 w 275"/>
                <a:gd name="T1" fmla="*/ 46 h 252"/>
                <a:gd name="T2" fmla="*/ 130 w 275"/>
                <a:gd name="T3" fmla="*/ 46 h 252"/>
                <a:gd name="T4" fmla="*/ 145 w 275"/>
                <a:gd name="T5" fmla="*/ 46 h 252"/>
                <a:gd name="T6" fmla="*/ 168 w 275"/>
                <a:gd name="T7" fmla="*/ 53 h 252"/>
                <a:gd name="T8" fmla="*/ 191 w 275"/>
                <a:gd name="T9" fmla="*/ 76 h 252"/>
                <a:gd name="T10" fmla="*/ 198 w 275"/>
                <a:gd name="T11" fmla="*/ 99 h 252"/>
                <a:gd name="T12" fmla="*/ 206 w 275"/>
                <a:gd name="T13" fmla="*/ 115 h 252"/>
                <a:gd name="T14" fmla="*/ 206 w 275"/>
                <a:gd name="T15" fmla="*/ 122 h 252"/>
                <a:gd name="T16" fmla="*/ 206 w 275"/>
                <a:gd name="T17" fmla="*/ 130 h 252"/>
                <a:gd name="T18" fmla="*/ 214 w 275"/>
                <a:gd name="T19" fmla="*/ 130 h 252"/>
                <a:gd name="T20" fmla="*/ 221 w 275"/>
                <a:gd name="T21" fmla="*/ 130 h 252"/>
                <a:gd name="T22" fmla="*/ 229 w 275"/>
                <a:gd name="T23" fmla="*/ 130 h 252"/>
                <a:gd name="T24" fmla="*/ 237 w 275"/>
                <a:gd name="T25" fmla="*/ 130 h 252"/>
                <a:gd name="T26" fmla="*/ 244 w 275"/>
                <a:gd name="T27" fmla="*/ 130 h 252"/>
                <a:gd name="T28" fmla="*/ 252 w 275"/>
                <a:gd name="T29" fmla="*/ 130 h 252"/>
                <a:gd name="T30" fmla="*/ 252 w 275"/>
                <a:gd name="T31" fmla="*/ 122 h 252"/>
                <a:gd name="T32" fmla="*/ 260 w 275"/>
                <a:gd name="T33" fmla="*/ 122 h 252"/>
                <a:gd name="T34" fmla="*/ 267 w 275"/>
                <a:gd name="T35" fmla="*/ 130 h 252"/>
                <a:gd name="T36" fmla="*/ 275 w 275"/>
                <a:gd name="T37" fmla="*/ 137 h 252"/>
                <a:gd name="T38" fmla="*/ 275 w 275"/>
                <a:gd name="T39" fmla="*/ 153 h 252"/>
                <a:gd name="T40" fmla="*/ 260 w 275"/>
                <a:gd name="T41" fmla="*/ 183 h 252"/>
                <a:gd name="T42" fmla="*/ 229 w 275"/>
                <a:gd name="T43" fmla="*/ 206 h 252"/>
                <a:gd name="T44" fmla="*/ 191 w 275"/>
                <a:gd name="T45" fmla="*/ 214 h 252"/>
                <a:gd name="T46" fmla="*/ 145 w 275"/>
                <a:gd name="T47" fmla="*/ 252 h 252"/>
                <a:gd name="T48" fmla="*/ 122 w 275"/>
                <a:gd name="T49" fmla="*/ 222 h 252"/>
                <a:gd name="T50" fmla="*/ 107 w 275"/>
                <a:gd name="T51" fmla="*/ 229 h 252"/>
                <a:gd name="T52" fmla="*/ 107 w 275"/>
                <a:gd name="T53" fmla="*/ 222 h 252"/>
                <a:gd name="T54" fmla="*/ 84 w 275"/>
                <a:gd name="T55" fmla="*/ 183 h 252"/>
                <a:gd name="T56" fmla="*/ 68 w 275"/>
                <a:gd name="T57" fmla="*/ 176 h 252"/>
                <a:gd name="T58" fmla="*/ 61 w 275"/>
                <a:gd name="T59" fmla="*/ 160 h 252"/>
                <a:gd name="T60" fmla="*/ 61 w 275"/>
                <a:gd name="T61" fmla="*/ 137 h 252"/>
                <a:gd name="T62" fmla="*/ 53 w 275"/>
                <a:gd name="T63" fmla="*/ 122 h 252"/>
                <a:gd name="T64" fmla="*/ 38 w 275"/>
                <a:gd name="T65" fmla="*/ 115 h 252"/>
                <a:gd name="T66" fmla="*/ 7 w 275"/>
                <a:gd name="T67" fmla="*/ 61 h 252"/>
                <a:gd name="T68" fmla="*/ 0 w 275"/>
                <a:gd name="T69" fmla="*/ 61 h 252"/>
                <a:gd name="T70" fmla="*/ 0 w 275"/>
                <a:gd name="T71" fmla="*/ 38 h 252"/>
                <a:gd name="T72" fmla="*/ 15 w 275"/>
                <a:gd name="T73" fmla="*/ 38 h 252"/>
                <a:gd name="T74" fmla="*/ 23 w 275"/>
                <a:gd name="T75" fmla="*/ 30 h 252"/>
                <a:gd name="T76" fmla="*/ 30 w 275"/>
                <a:gd name="T77" fmla="*/ 30 h 252"/>
                <a:gd name="T78" fmla="*/ 38 w 275"/>
                <a:gd name="T79" fmla="*/ 23 h 252"/>
                <a:gd name="T80" fmla="*/ 23 w 275"/>
                <a:gd name="T81" fmla="*/ 8 h 252"/>
                <a:gd name="T82" fmla="*/ 53 w 275"/>
                <a:gd name="T83" fmla="*/ 0 h 252"/>
                <a:gd name="T84" fmla="*/ 68 w 275"/>
                <a:gd name="T85" fmla="*/ 8 h 252"/>
                <a:gd name="T86" fmla="*/ 99 w 275"/>
                <a:gd name="T87" fmla="*/ 23 h 252"/>
                <a:gd name="T88" fmla="*/ 107 w 275"/>
                <a:gd name="T89" fmla="*/ 23 h 252"/>
                <a:gd name="T90" fmla="*/ 107 w 275"/>
                <a:gd name="T91" fmla="*/ 38 h 252"/>
                <a:gd name="T92" fmla="*/ 122 w 275"/>
                <a:gd name="T93" fmla="*/ 4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5" h="252">
                  <a:moveTo>
                    <a:pt x="122" y="46"/>
                  </a:moveTo>
                  <a:lnTo>
                    <a:pt x="130" y="46"/>
                  </a:lnTo>
                  <a:lnTo>
                    <a:pt x="145" y="46"/>
                  </a:lnTo>
                  <a:lnTo>
                    <a:pt x="168" y="53"/>
                  </a:lnTo>
                  <a:lnTo>
                    <a:pt x="191" y="76"/>
                  </a:lnTo>
                  <a:lnTo>
                    <a:pt x="198" y="99"/>
                  </a:lnTo>
                  <a:lnTo>
                    <a:pt x="206" y="115"/>
                  </a:lnTo>
                  <a:lnTo>
                    <a:pt x="206" y="122"/>
                  </a:lnTo>
                  <a:lnTo>
                    <a:pt x="206" y="130"/>
                  </a:lnTo>
                  <a:lnTo>
                    <a:pt x="214" y="130"/>
                  </a:lnTo>
                  <a:lnTo>
                    <a:pt x="221" y="130"/>
                  </a:lnTo>
                  <a:lnTo>
                    <a:pt x="229" y="130"/>
                  </a:lnTo>
                  <a:lnTo>
                    <a:pt x="237" y="130"/>
                  </a:lnTo>
                  <a:lnTo>
                    <a:pt x="244" y="130"/>
                  </a:lnTo>
                  <a:lnTo>
                    <a:pt x="252" y="130"/>
                  </a:lnTo>
                  <a:lnTo>
                    <a:pt x="252" y="122"/>
                  </a:lnTo>
                  <a:lnTo>
                    <a:pt x="260" y="122"/>
                  </a:lnTo>
                  <a:lnTo>
                    <a:pt x="267" y="130"/>
                  </a:lnTo>
                  <a:lnTo>
                    <a:pt x="275" y="137"/>
                  </a:lnTo>
                  <a:lnTo>
                    <a:pt x="275" y="153"/>
                  </a:lnTo>
                  <a:lnTo>
                    <a:pt x="260" y="183"/>
                  </a:lnTo>
                  <a:lnTo>
                    <a:pt x="229" y="206"/>
                  </a:lnTo>
                  <a:lnTo>
                    <a:pt x="191" y="214"/>
                  </a:lnTo>
                  <a:lnTo>
                    <a:pt x="145" y="252"/>
                  </a:lnTo>
                  <a:lnTo>
                    <a:pt x="122" y="222"/>
                  </a:lnTo>
                  <a:lnTo>
                    <a:pt x="107" y="229"/>
                  </a:lnTo>
                  <a:lnTo>
                    <a:pt x="107" y="222"/>
                  </a:lnTo>
                  <a:lnTo>
                    <a:pt x="84" y="183"/>
                  </a:lnTo>
                  <a:lnTo>
                    <a:pt x="68" y="176"/>
                  </a:lnTo>
                  <a:lnTo>
                    <a:pt x="61" y="160"/>
                  </a:lnTo>
                  <a:lnTo>
                    <a:pt x="61" y="137"/>
                  </a:lnTo>
                  <a:lnTo>
                    <a:pt x="53" y="122"/>
                  </a:lnTo>
                  <a:lnTo>
                    <a:pt x="38" y="115"/>
                  </a:lnTo>
                  <a:lnTo>
                    <a:pt x="7" y="61"/>
                  </a:lnTo>
                  <a:lnTo>
                    <a:pt x="0" y="61"/>
                  </a:lnTo>
                  <a:lnTo>
                    <a:pt x="0" y="38"/>
                  </a:lnTo>
                  <a:lnTo>
                    <a:pt x="15" y="38"/>
                  </a:lnTo>
                  <a:lnTo>
                    <a:pt x="23" y="30"/>
                  </a:lnTo>
                  <a:lnTo>
                    <a:pt x="30" y="30"/>
                  </a:lnTo>
                  <a:lnTo>
                    <a:pt x="38" y="23"/>
                  </a:lnTo>
                  <a:lnTo>
                    <a:pt x="23" y="8"/>
                  </a:lnTo>
                  <a:lnTo>
                    <a:pt x="53" y="0"/>
                  </a:lnTo>
                  <a:lnTo>
                    <a:pt x="68" y="8"/>
                  </a:lnTo>
                  <a:lnTo>
                    <a:pt x="99" y="23"/>
                  </a:lnTo>
                  <a:lnTo>
                    <a:pt x="107" y="23"/>
                  </a:lnTo>
                  <a:lnTo>
                    <a:pt x="107" y="38"/>
                  </a:lnTo>
                  <a:lnTo>
                    <a:pt x="122" y="4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2" name="Freeform 374"/>
            <p:cNvSpPr>
              <a:spLocks/>
            </p:cNvSpPr>
            <p:nvPr/>
          </p:nvSpPr>
          <p:spPr bwMode="blackWhite">
            <a:xfrm>
              <a:off x="5576614" y="3587469"/>
              <a:ext cx="42858" cy="63236"/>
            </a:xfrm>
            <a:custGeom>
              <a:avLst/>
              <a:gdLst>
                <a:gd name="T0" fmla="*/ 0 w 16"/>
                <a:gd name="T1" fmla="*/ 7 h 23"/>
                <a:gd name="T2" fmla="*/ 8 w 16"/>
                <a:gd name="T3" fmla="*/ 0 h 23"/>
                <a:gd name="T4" fmla="*/ 16 w 16"/>
                <a:gd name="T5" fmla="*/ 0 h 23"/>
                <a:gd name="T6" fmla="*/ 16 w 16"/>
                <a:gd name="T7" fmla="*/ 15 h 23"/>
                <a:gd name="T8" fmla="*/ 8 w 16"/>
                <a:gd name="T9" fmla="*/ 23 h 23"/>
                <a:gd name="T10" fmla="*/ 0 w 16"/>
                <a:gd name="T11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23">
                  <a:moveTo>
                    <a:pt x="0" y="7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16" y="15"/>
                  </a:lnTo>
                  <a:lnTo>
                    <a:pt x="8" y="2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3" name="Freeform 375"/>
            <p:cNvSpPr>
              <a:spLocks/>
            </p:cNvSpPr>
            <p:nvPr/>
          </p:nvSpPr>
          <p:spPr bwMode="blackWhite">
            <a:xfrm>
              <a:off x="5598044" y="3587469"/>
              <a:ext cx="185068" cy="104736"/>
            </a:xfrm>
            <a:custGeom>
              <a:avLst/>
              <a:gdLst>
                <a:gd name="T0" fmla="*/ 69 w 69"/>
                <a:gd name="T1" fmla="*/ 7 h 38"/>
                <a:gd name="T2" fmla="*/ 69 w 69"/>
                <a:gd name="T3" fmla="*/ 15 h 38"/>
                <a:gd name="T4" fmla="*/ 61 w 69"/>
                <a:gd name="T5" fmla="*/ 23 h 38"/>
                <a:gd name="T6" fmla="*/ 61 w 69"/>
                <a:gd name="T7" fmla="*/ 30 h 38"/>
                <a:gd name="T8" fmla="*/ 54 w 69"/>
                <a:gd name="T9" fmla="*/ 30 h 38"/>
                <a:gd name="T10" fmla="*/ 46 w 69"/>
                <a:gd name="T11" fmla="*/ 30 h 38"/>
                <a:gd name="T12" fmla="*/ 46 w 69"/>
                <a:gd name="T13" fmla="*/ 38 h 38"/>
                <a:gd name="T14" fmla="*/ 38 w 69"/>
                <a:gd name="T15" fmla="*/ 38 h 38"/>
                <a:gd name="T16" fmla="*/ 31 w 69"/>
                <a:gd name="T17" fmla="*/ 38 h 38"/>
                <a:gd name="T18" fmla="*/ 23 w 69"/>
                <a:gd name="T19" fmla="*/ 38 h 38"/>
                <a:gd name="T20" fmla="*/ 15 w 69"/>
                <a:gd name="T21" fmla="*/ 38 h 38"/>
                <a:gd name="T22" fmla="*/ 8 w 69"/>
                <a:gd name="T23" fmla="*/ 38 h 38"/>
                <a:gd name="T24" fmla="*/ 0 w 69"/>
                <a:gd name="T25" fmla="*/ 38 h 38"/>
                <a:gd name="T26" fmla="*/ 0 w 69"/>
                <a:gd name="T27" fmla="*/ 30 h 38"/>
                <a:gd name="T28" fmla="*/ 0 w 69"/>
                <a:gd name="T29" fmla="*/ 23 h 38"/>
                <a:gd name="T30" fmla="*/ 15 w 69"/>
                <a:gd name="T31" fmla="*/ 30 h 38"/>
                <a:gd name="T32" fmla="*/ 23 w 69"/>
                <a:gd name="T33" fmla="*/ 23 h 38"/>
                <a:gd name="T34" fmla="*/ 38 w 69"/>
                <a:gd name="T35" fmla="*/ 23 h 38"/>
                <a:gd name="T36" fmla="*/ 61 w 69"/>
                <a:gd name="T37" fmla="*/ 0 h 38"/>
                <a:gd name="T38" fmla="*/ 69 w 69"/>
                <a:gd name="T39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38">
                  <a:moveTo>
                    <a:pt x="69" y="7"/>
                  </a:moveTo>
                  <a:lnTo>
                    <a:pt x="69" y="15"/>
                  </a:lnTo>
                  <a:lnTo>
                    <a:pt x="61" y="23"/>
                  </a:lnTo>
                  <a:lnTo>
                    <a:pt x="61" y="30"/>
                  </a:lnTo>
                  <a:lnTo>
                    <a:pt x="54" y="30"/>
                  </a:lnTo>
                  <a:lnTo>
                    <a:pt x="46" y="30"/>
                  </a:lnTo>
                  <a:lnTo>
                    <a:pt x="46" y="38"/>
                  </a:lnTo>
                  <a:lnTo>
                    <a:pt x="38" y="38"/>
                  </a:lnTo>
                  <a:lnTo>
                    <a:pt x="31" y="38"/>
                  </a:lnTo>
                  <a:lnTo>
                    <a:pt x="23" y="38"/>
                  </a:lnTo>
                  <a:lnTo>
                    <a:pt x="15" y="3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15" y="30"/>
                  </a:lnTo>
                  <a:lnTo>
                    <a:pt x="23" y="23"/>
                  </a:lnTo>
                  <a:lnTo>
                    <a:pt x="38" y="23"/>
                  </a:lnTo>
                  <a:lnTo>
                    <a:pt x="61" y="0"/>
                  </a:lnTo>
                  <a:lnTo>
                    <a:pt x="69" y="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4" name="Freeform 376"/>
            <p:cNvSpPr>
              <a:spLocks/>
            </p:cNvSpPr>
            <p:nvPr/>
          </p:nvSpPr>
          <p:spPr bwMode="blackWhite">
            <a:xfrm>
              <a:off x="5761682" y="3565731"/>
              <a:ext cx="21429" cy="41500"/>
            </a:xfrm>
            <a:custGeom>
              <a:avLst/>
              <a:gdLst>
                <a:gd name="T0" fmla="*/ 8 w 8"/>
                <a:gd name="T1" fmla="*/ 15 h 15"/>
                <a:gd name="T2" fmla="*/ 8 w 8"/>
                <a:gd name="T3" fmla="*/ 0 h 15"/>
                <a:gd name="T4" fmla="*/ 0 w 8"/>
                <a:gd name="T5" fmla="*/ 0 h 15"/>
                <a:gd name="T6" fmla="*/ 0 w 8"/>
                <a:gd name="T7" fmla="*/ 8 h 15"/>
                <a:gd name="T8" fmla="*/ 8 w 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15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5" name="Freeform 377"/>
            <p:cNvSpPr>
              <a:spLocks/>
            </p:cNvSpPr>
            <p:nvPr/>
          </p:nvSpPr>
          <p:spPr bwMode="blackWhite">
            <a:xfrm>
              <a:off x="8381849" y="4632854"/>
              <a:ext cx="352603" cy="365588"/>
            </a:xfrm>
            <a:custGeom>
              <a:avLst/>
              <a:gdLst>
                <a:gd name="T0" fmla="*/ 130 w 130"/>
                <a:gd name="T1" fmla="*/ 130 h 130"/>
                <a:gd name="T2" fmla="*/ 115 w 130"/>
                <a:gd name="T3" fmla="*/ 115 h 130"/>
                <a:gd name="T4" fmla="*/ 84 w 130"/>
                <a:gd name="T5" fmla="*/ 122 h 130"/>
                <a:gd name="T6" fmla="*/ 92 w 130"/>
                <a:gd name="T7" fmla="*/ 107 h 130"/>
                <a:gd name="T8" fmla="*/ 100 w 130"/>
                <a:gd name="T9" fmla="*/ 107 h 130"/>
                <a:gd name="T10" fmla="*/ 92 w 130"/>
                <a:gd name="T11" fmla="*/ 76 h 130"/>
                <a:gd name="T12" fmla="*/ 84 w 130"/>
                <a:gd name="T13" fmla="*/ 69 h 130"/>
                <a:gd name="T14" fmla="*/ 54 w 130"/>
                <a:gd name="T15" fmla="*/ 61 h 130"/>
                <a:gd name="T16" fmla="*/ 38 w 130"/>
                <a:gd name="T17" fmla="*/ 46 h 130"/>
                <a:gd name="T18" fmla="*/ 31 w 130"/>
                <a:gd name="T19" fmla="*/ 53 h 130"/>
                <a:gd name="T20" fmla="*/ 23 w 130"/>
                <a:gd name="T21" fmla="*/ 53 h 130"/>
                <a:gd name="T22" fmla="*/ 23 w 130"/>
                <a:gd name="T23" fmla="*/ 46 h 130"/>
                <a:gd name="T24" fmla="*/ 15 w 130"/>
                <a:gd name="T25" fmla="*/ 38 h 130"/>
                <a:gd name="T26" fmla="*/ 38 w 130"/>
                <a:gd name="T27" fmla="*/ 38 h 130"/>
                <a:gd name="T28" fmla="*/ 38 w 130"/>
                <a:gd name="T29" fmla="*/ 31 h 130"/>
                <a:gd name="T30" fmla="*/ 15 w 130"/>
                <a:gd name="T31" fmla="*/ 31 h 130"/>
                <a:gd name="T32" fmla="*/ 15 w 130"/>
                <a:gd name="T33" fmla="*/ 23 h 130"/>
                <a:gd name="T34" fmla="*/ 0 w 130"/>
                <a:gd name="T35" fmla="*/ 15 h 130"/>
                <a:gd name="T36" fmla="*/ 15 w 130"/>
                <a:gd name="T37" fmla="*/ 0 h 130"/>
                <a:gd name="T38" fmla="*/ 31 w 130"/>
                <a:gd name="T39" fmla="*/ 0 h 130"/>
                <a:gd name="T40" fmla="*/ 31 w 130"/>
                <a:gd name="T41" fmla="*/ 8 h 130"/>
                <a:gd name="T42" fmla="*/ 38 w 130"/>
                <a:gd name="T43" fmla="*/ 8 h 130"/>
                <a:gd name="T44" fmla="*/ 46 w 130"/>
                <a:gd name="T45" fmla="*/ 31 h 130"/>
                <a:gd name="T46" fmla="*/ 54 w 130"/>
                <a:gd name="T47" fmla="*/ 46 h 130"/>
                <a:gd name="T48" fmla="*/ 61 w 130"/>
                <a:gd name="T49" fmla="*/ 46 h 130"/>
                <a:gd name="T50" fmla="*/ 77 w 130"/>
                <a:gd name="T51" fmla="*/ 31 h 130"/>
                <a:gd name="T52" fmla="*/ 92 w 130"/>
                <a:gd name="T53" fmla="*/ 23 h 130"/>
                <a:gd name="T54" fmla="*/ 130 w 130"/>
                <a:gd name="T55" fmla="*/ 38 h 130"/>
                <a:gd name="T56" fmla="*/ 130 w 130"/>
                <a:gd name="T5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0" h="130">
                  <a:moveTo>
                    <a:pt x="130" y="130"/>
                  </a:moveTo>
                  <a:lnTo>
                    <a:pt x="115" y="115"/>
                  </a:lnTo>
                  <a:lnTo>
                    <a:pt x="84" y="122"/>
                  </a:lnTo>
                  <a:lnTo>
                    <a:pt x="92" y="107"/>
                  </a:lnTo>
                  <a:lnTo>
                    <a:pt x="100" y="107"/>
                  </a:lnTo>
                  <a:lnTo>
                    <a:pt x="92" y="76"/>
                  </a:lnTo>
                  <a:lnTo>
                    <a:pt x="84" y="69"/>
                  </a:lnTo>
                  <a:lnTo>
                    <a:pt x="54" y="61"/>
                  </a:lnTo>
                  <a:lnTo>
                    <a:pt x="38" y="46"/>
                  </a:lnTo>
                  <a:lnTo>
                    <a:pt x="31" y="53"/>
                  </a:lnTo>
                  <a:lnTo>
                    <a:pt x="23" y="53"/>
                  </a:lnTo>
                  <a:lnTo>
                    <a:pt x="23" y="46"/>
                  </a:lnTo>
                  <a:lnTo>
                    <a:pt x="15" y="38"/>
                  </a:lnTo>
                  <a:lnTo>
                    <a:pt x="38" y="38"/>
                  </a:lnTo>
                  <a:lnTo>
                    <a:pt x="38" y="31"/>
                  </a:lnTo>
                  <a:lnTo>
                    <a:pt x="15" y="31"/>
                  </a:lnTo>
                  <a:lnTo>
                    <a:pt x="15" y="23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38" y="8"/>
                  </a:lnTo>
                  <a:lnTo>
                    <a:pt x="46" y="31"/>
                  </a:lnTo>
                  <a:lnTo>
                    <a:pt x="54" y="46"/>
                  </a:lnTo>
                  <a:lnTo>
                    <a:pt x="61" y="46"/>
                  </a:lnTo>
                  <a:lnTo>
                    <a:pt x="77" y="31"/>
                  </a:lnTo>
                  <a:lnTo>
                    <a:pt x="92" y="23"/>
                  </a:lnTo>
                  <a:lnTo>
                    <a:pt x="130" y="38"/>
                  </a:lnTo>
                  <a:lnTo>
                    <a:pt x="130" y="13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6" name="Freeform 378"/>
            <p:cNvSpPr>
              <a:spLocks/>
            </p:cNvSpPr>
            <p:nvPr/>
          </p:nvSpPr>
          <p:spPr bwMode="blackWhite">
            <a:xfrm>
              <a:off x="8734451" y="4737590"/>
              <a:ext cx="313641" cy="324088"/>
            </a:xfrm>
            <a:custGeom>
              <a:avLst/>
              <a:gdLst>
                <a:gd name="T0" fmla="*/ 0 w 115"/>
                <a:gd name="T1" fmla="*/ 0 h 115"/>
                <a:gd name="T2" fmla="*/ 31 w 115"/>
                <a:gd name="T3" fmla="*/ 8 h 115"/>
                <a:gd name="T4" fmla="*/ 54 w 115"/>
                <a:gd name="T5" fmla="*/ 23 h 115"/>
                <a:gd name="T6" fmla="*/ 61 w 115"/>
                <a:gd name="T7" fmla="*/ 38 h 115"/>
                <a:gd name="T8" fmla="*/ 77 w 115"/>
                <a:gd name="T9" fmla="*/ 46 h 115"/>
                <a:gd name="T10" fmla="*/ 84 w 115"/>
                <a:gd name="T11" fmla="*/ 46 h 115"/>
                <a:gd name="T12" fmla="*/ 84 w 115"/>
                <a:gd name="T13" fmla="*/ 54 h 115"/>
                <a:gd name="T14" fmla="*/ 77 w 115"/>
                <a:gd name="T15" fmla="*/ 61 h 115"/>
                <a:gd name="T16" fmla="*/ 77 w 115"/>
                <a:gd name="T17" fmla="*/ 69 h 115"/>
                <a:gd name="T18" fmla="*/ 84 w 115"/>
                <a:gd name="T19" fmla="*/ 77 h 115"/>
                <a:gd name="T20" fmla="*/ 92 w 115"/>
                <a:gd name="T21" fmla="*/ 92 h 115"/>
                <a:gd name="T22" fmla="*/ 100 w 115"/>
                <a:gd name="T23" fmla="*/ 92 h 115"/>
                <a:gd name="T24" fmla="*/ 100 w 115"/>
                <a:gd name="T25" fmla="*/ 100 h 115"/>
                <a:gd name="T26" fmla="*/ 107 w 115"/>
                <a:gd name="T27" fmla="*/ 100 h 115"/>
                <a:gd name="T28" fmla="*/ 107 w 115"/>
                <a:gd name="T29" fmla="*/ 107 h 115"/>
                <a:gd name="T30" fmla="*/ 115 w 115"/>
                <a:gd name="T31" fmla="*/ 107 h 115"/>
                <a:gd name="T32" fmla="*/ 115 w 115"/>
                <a:gd name="T33" fmla="*/ 115 h 115"/>
                <a:gd name="T34" fmla="*/ 107 w 115"/>
                <a:gd name="T35" fmla="*/ 115 h 115"/>
                <a:gd name="T36" fmla="*/ 107 w 115"/>
                <a:gd name="T37" fmla="*/ 107 h 115"/>
                <a:gd name="T38" fmla="*/ 77 w 115"/>
                <a:gd name="T39" fmla="*/ 107 h 115"/>
                <a:gd name="T40" fmla="*/ 61 w 115"/>
                <a:gd name="T41" fmla="*/ 77 h 115"/>
                <a:gd name="T42" fmla="*/ 46 w 115"/>
                <a:gd name="T43" fmla="*/ 69 h 115"/>
                <a:gd name="T44" fmla="*/ 38 w 115"/>
                <a:gd name="T45" fmla="*/ 69 h 115"/>
                <a:gd name="T46" fmla="*/ 23 w 115"/>
                <a:gd name="T47" fmla="*/ 84 h 115"/>
                <a:gd name="T48" fmla="*/ 15 w 115"/>
                <a:gd name="T49" fmla="*/ 92 h 115"/>
                <a:gd name="T50" fmla="*/ 0 w 115"/>
                <a:gd name="T51" fmla="*/ 92 h 115"/>
                <a:gd name="T52" fmla="*/ 0 w 115"/>
                <a:gd name="T5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" h="115">
                  <a:moveTo>
                    <a:pt x="0" y="0"/>
                  </a:moveTo>
                  <a:lnTo>
                    <a:pt x="31" y="8"/>
                  </a:lnTo>
                  <a:lnTo>
                    <a:pt x="54" y="23"/>
                  </a:lnTo>
                  <a:lnTo>
                    <a:pt x="61" y="38"/>
                  </a:lnTo>
                  <a:lnTo>
                    <a:pt x="77" y="46"/>
                  </a:lnTo>
                  <a:lnTo>
                    <a:pt x="84" y="46"/>
                  </a:lnTo>
                  <a:lnTo>
                    <a:pt x="84" y="54"/>
                  </a:lnTo>
                  <a:lnTo>
                    <a:pt x="77" y="61"/>
                  </a:lnTo>
                  <a:lnTo>
                    <a:pt x="77" y="69"/>
                  </a:lnTo>
                  <a:lnTo>
                    <a:pt x="84" y="77"/>
                  </a:lnTo>
                  <a:lnTo>
                    <a:pt x="92" y="92"/>
                  </a:lnTo>
                  <a:lnTo>
                    <a:pt x="100" y="92"/>
                  </a:lnTo>
                  <a:lnTo>
                    <a:pt x="100" y="100"/>
                  </a:lnTo>
                  <a:lnTo>
                    <a:pt x="107" y="100"/>
                  </a:lnTo>
                  <a:lnTo>
                    <a:pt x="107" y="107"/>
                  </a:lnTo>
                  <a:lnTo>
                    <a:pt x="115" y="107"/>
                  </a:lnTo>
                  <a:lnTo>
                    <a:pt x="115" y="115"/>
                  </a:lnTo>
                  <a:lnTo>
                    <a:pt x="107" y="115"/>
                  </a:lnTo>
                  <a:lnTo>
                    <a:pt x="107" y="107"/>
                  </a:lnTo>
                  <a:lnTo>
                    <a:pt x="77" y="107"/>
                  </a:lnTo>
                  <a:lnTo>
                    <a:pt x="61" y="77"/>
                  </a:lnTo>
                  <a:lnTo>
                    <a:pt x="46" y="69"/>
                  </a:lnTo>
                  <a:lnTo>
                    <a:pt x="38" y="69"/>
                  </a:lnTo>
                  <a:lnTo>
                    <a:pt x="23" y="84"/>
                  </a:lnTo>
                  <a:lnTo>
                    <a:pt x="15" y="92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7" name="Freeform 379"/>
            <p:cNvSpPr>
              <a:spLocks/>
            </p:cNvSpPr>
            <p:nvPr/>
          </p:nvSpPr>
          <p:spPr bwMode="blackWhite">
            <a:xfrm>
              <a:off x="7641579" y="4462904"/>
              <a:ext cx="329226" cy="339898"/>
            </a:xfrm>
            <a:custGeom>
              <a:avLst/>
              <a:gdLst>
                <a:gd name="T0" fmla="*/ 92 w 122"/>
                <a:gd name="T1" fmla="*/ 0 h 122"/>
                <a:gd name="T2" fmla="*/ 84 w 122"/>
                <a:gd name="T3" fmla="*/ 0 h 122"/>
                <a:gd name="T4" fmla="*/ 69 w 122"/>
                <a:gd name="T5" fmla="*/ 38 h 122"/>
                <a:gd name="T6" fmla="*/ 53 w 122"/>
                <a:gd name="T7" fmla="*/ 46 h 122"/>
                <a:gd name="T8" fmla="*/ 38 w 122"/>
                <a:gd name="T9" fmla="*/ 38 h 122"/>
                <a:gd name="T10" fmla="*/ 31 w 122"/>
                <a:gd name="T11" fmla="*/ 46 h 122"/>
                <a:gd name="T12" fmla="*/ 15 w 122"/>
                <a:gd name="T13" fmla="*/ 46 h 122"/>
                <a:gd name="T14" fmla="*/ 8 w 122"/>
                <a:gd name="T15" fmla="*/ 30 h 122"/>
                <a:gd name="T16" fmla="*/ 0 w 122"/>
                <a:gd name="T17" fmla="*/ 46 h 122"/>
                <a:gd name="T18" fmla="*/ 0 w 122"/>
                <a:gd name="T19" fmla="*/ 69 h 122"/>
                <a:gd name="T20" fmla="*/ 8 w 122"/>
                <a:gd name="T21" fmla="*/ 76 h 122"/>
                <a:gd name="T22" fmla="*/ 15 w 122"/>
                <a:gd name="T23" fmla="*/ 99 h 122"/>
                <a:gd name="T24" fmla="*/ 31 w 122"/>
                <a:gd name="T25" fmla="*/ 99 h 122"/>
                <a:gd name="T26" fmla="*/ 31 w 122"/>
                <a:gd name="T27" fmla="*/ 107 h 122"/>
                <a:gd name="T28" fmla="*/ 53 w 122"/>
                <a:gd name="T29" fmla="*/ 107 h 122"/>
                <a:gd name="T30" fmla="*/ 61 w 122"/>
                <a:gd name="T31" fmla="*/ 107 h 122"/>
                <a:gd name="T32" fmla="*/ 69 w 122"/>
                <a:gd name="T33" fmla="*/ 122 h 122"/>
                <a:gd name="T34" fmla="*/ 76 w 122"/>
                <a:gd name="T35" fmla="*/ 114 h 122"/>
                <a:gd name="T36" fmla="*/ 92 w 122"/>
                <a:gd name="T37" fmla="*/ 107 h 122"/>
                <a:gd name="T38" fmla="*/ 92 w 122"/>
                <a:gd name="T39" fmla="*/ 92 h 122"/>
                <a:gd name="T40" fmla="*/ 92 w 122"/>
                <a:gd name="T41" fmla="*/ 84 h 122"/>
                <a:gd name="T42" fmla="*/ 99 w 122"/>
                <a:gd name="T43" fmla="*/ 76 h 122"/>
                <a:gd name="T44" fmla="*/ 115 w 122"/>
                <a:gd name="T45" fmla="*/ 46 h 122"/>
                <a:gd name="T46" fmla="*/ 122 w 122"/>
                <a:gd name="T47" fmla="*/ 46 h 122"/>
                <a:gd name="T48" fmla="*/ 107 w 122"/>
                <a:gd name="T49" fmla="*/ 30 h 122"/>
                <a:gd name="T50" fmla="*/ 115 w 122"/>
                <a:gd name="T51" fmla="*/ 23 h 122"/>
                <a:gd name="T52" fmla="*/ 107 w 122"/>
                <a:gd name="T53" fmla="*/ 15 h 122"/>
                <a:gd name="T54" fmla="*/ 107 w 122"/>
                <a:gd name="T55" fmla="*/ 0 h 122"/>
                <a:gd name="T56" fmla="*/ 92 w 122"/>
                <a:gd name="T5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2" h="122">
                  <a:moveTo>
                    <a:pt x="92" y="0"/>
                  </a:moveTo>
                  <a:lnTo>
                    <a:pt x="84" y="0"/>
                  </a:lnTo>
                  <a:lnTo>
                    <a:pt x="69" y="38"/>
                  </a:lnTo>
                  <a:lnTo>
                    <a:pt x="53" y="46"/>
                  </a:lnTo>
                  <a:lnTo>
                    <a:pt x="38" y="38"/>
                  </a:lnTo>
                  <a:lnTo>
                    <a:pt x="31" y="46"/>
                  </a:lnTo>
                  <a:lnTo>
                    <a:pt x="15" y="46"/>
                  </a:lnTo>
                  <a:lnTo>
                    <a:pt x="8" y="30"/>
                  </a:lnTo>
                  <a:lnTo>
                    <a:pt x="0" y="46"/>
                  </a:lnTo>
                  <a:lnTo>
                    <a:pt x="0" y="69"/>
                  </a:lnTo>
                  <a:lnTo>
                    <a:pt x="8" y="76"/>
                  </a:lnTo>
                  <a:lnTo>
                    <a:pt x="15" y="99"/>
                  </a:lnTo>
                  <a:lnTo>
                    <a:pt x="31" y="99"/>
                  </a:lnTo>
                  <a:lnTo>
                    <a:pt x="31" y="107"/>
                  </a:lnTo>
                  <a:lnTo>
                    <a:pt x="53" y="107"/>
                  </a:lnTo>
                  <a:lnTo>
                    <a:pt x="61" y="107"/>
                  </a:lnTo>
                  <a:lnTo>
                    <a:pt x="69" y="122"/>
                  </a:lnTo>
                  <a:lnTo>
                    <a:pt x="76" y="114"/>
                  </a:lnTo>
                  <a:lnTo>
                    <a:pt x="92" y="107"/>
                  </a:lnTo>
                  <a:lnTo>
                    <a:pt x="92" y="92"/>
                  </a:lnTo>
                  <a:lnTo>
                    <a:pt x="92" y="84"/>
                  </a:lnTo>
                  <a:lnTo>
                    <a:pt x="99" y="76"/>
                  </a:lnTo>
                  <a:lnTo>
                    <a:pt x="115" y="46"/>
                  </a:lnTo>
                  <a:lnTo>
                    <a:pt x="122" y="46"/>
                  </a:lnTo>
                  <a:lnTo>
                    <a:pt x="107" y="30"/>
                  </a:lnTo>
                  <a:lnTo>
                    <a:pt x="115" y="23"/>
                  </a:lnTo>
                  <a:lnTo>
                    <a:pt x="107" y="15"/>
                  </a:lnTo>
                  <a:lnTo>
                    <a:pt x="107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8" name="Freeform 380"/>
            <p:cNvSpPr>
              <a:spLocks/>
            </p:cNvSpPr>
            <p:nvPr/>
          </p:nvSpPr>
          <p:spPr bwMode="blackWhite">
            <a:xfrm>
              <a:off x="7663007" y="4356192"/>
              <a:ext cx="329226" cy="235162"/>
            </a:xfrm>
            <a:custGeom>
              <a:avLst/>
              <a:gdLst>
                <a:gd name="T0" fmla="*/ 114 w 122"/>
                <a:gd name="T1" fmla="*/ 30 h 84"/>
                <a:gd name="T2" fmla="*/ 107 w 122"/>
                <a:gd name="T3" fmla="*/ 30 h 84"/>
                <a:gd name="T4" fmla="*/ 122 w 122"/>
                <a:gd name="T5" fmla="*/ 23 h 84"/>
                <a:gd name="T6" fmla="*/ 99 w 122"/>
                <a:gd name="T7" fmla="*/ 15 h 84"/>
                <a:gd name="T8" fmla="*/ 99 w 122"/>
                <a:gd name="T9" fmla="*/ 7 h 84"/>
                <a:gd name="T10" fmla="*/ 91 w 122"/>
                <a:gd name="T11" fmla="*/ 0 h 84"/>
                <a:gd name="T12" fmla="*/ 68 w 122"/>
                <a:gd name="T13" fmla="*/ 23 h 84"/>
                <a:gd name="T14" fmla="*/ 68 w 122"/>
                <a:gd name="T15" fmla="*/ 30 h 84"/>
                <a:gd name="T16" fmla="*/ 61 w 122"/>
                <a:gd name="T17" fmla="*/ 30 h 84"/>
                <a:gd name="T18" fmla="*/ 61 w 122"/>
                <a:gd name="T19" fmla="*/ 38 h 84"/>
                <a:gd name="T20" fmla="*/ 53 w 122"/>
                <a:gd name="T21" fmla="*/ 30 h 84"/>
                <a:gd name="T22" fmla="*/ 38 w 122"/>
                <a:gd name="T23" fmla="*/ 53 h 84"/>
                <a:gd name="T24" fmla="*/ 23 w 122"/>
                <a:gd name="T25" fmla="*/ 53 h 84"/>
                <a:gd name="T26" fmla="*/ 15 w 122"/>
                <a:gd name="T27" fmla="*/ 76 h 84"/>
                <a:gd name="T28" fmla="*/ 0 w 122"/>
                <a:gd name="T29" fmla="*/ 68 h 84"/>
                <a:gd name="T30" fmla="*/ 7 w 122"/>
                <a:gd name="T31" fmla="*/ 84 h 84"/>
                <a:gd name="T32" fmla="*/ 23 w 122"/>
                <a:gd name="T33" fmla="*/ 84 h 84"/>
                <a:gd name="T34" fmla="*/ 30 w 122"/>
                <a:gd name="T35" fmla="*/ 76 h 84"/>
                <a:gd name="T36" fmla="*/ 45 w 122"/>
                <a:gd name="T37" fmla="*/ 84 h 84"/>
                <a:gd name="T38" fmla="*/ 61 w 122"/>
                <a:gd name="T39" fmla="*/ 76 h 84"/>
                <a:gd name="T40" fmla="*/ 76 w 122"/>
                <a:gd name="T41" fmla="*/ 38 h 84"/>
                <a:gd name="T42" fmla="*/ 84 w 122"/>
                <a:gd name="T43" fmla="*/ 38 h 84"/>
                <a:gd name="T44" fmla="*/ 99 w 122"/>
                <a:gd name="T45" fmla="*/ 38 h 84"/>
                <a:gd name="T46" fmla="*/ 114 w 122"/>
                <a:gd name="T47" fmla="*/ 3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2" h="84">
                  <a:moveTo>
                    <a:pt x="114" y="30"/>
                  </a:moveTo>
                  <a:lnTo>
                    <a:pt x="107" y="30"/>
                  </a:lnTo>
                  <a:lnTo>
                    <a:pt x="122" y="23"/>
                  </a:lnTo>
                  <a:lnTo>
                    <a:pt x="99" y="15"/>
                  </a:lnTo>
                  <a:lnTo>
                    <a:pt x="99" y="7"/>
                  </a:lnTo>
                  <a:lnTo>
                    <a:pt x="91" y="0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1" y="30"/>
                  </a:lnTo>
                  <a:lnTo>
                    <a:pt x="61" y="38"/>
                  </a:lnTo>
                  <a:lnTo>
                    <a:pt x="53" y="30"/>
                  </a:lnTo>
                  <a:lnTo>
                    <a:pt x="38" y="53"/>
                  </a:lnTo>
                  <a:lnTo>
                    <a:pt x="23" y="53"/>
                  </a:lnTo>
                  <a:lnTo>
                    <a:pt x="15" y="76"/>
                  </a:lnTo>
                  <a:lnTo>
                    <a:pt x="0" y="68"/>
                  </a:lnTo>
                  <a:lnTo>
                    <a:pt x="7" y="84"/>
                  </a:lnTo>
                  <a:lnTo>
                    <a:pt x="23" y="84"/>
                  </a:lnTo>
                  <a:lnTo>
                    <a:pt x="30" y="76"/>
                  </a:lnTo>
                  <a:lnTo>
                    <a:pt x="45" y="84"/>
                  </a:lnTo>
                  <a:lnTo>
                    <a:pt x="61" y="76"/>
                  </a:lnTo>
                  <a:lnTo>
                    <a:pt x="76" y="38"/>
                  </a:lnTo>
                  <a:lnTo>
                    <a:pt x="84" y="38"/>
                  </a:lnTo>
                  <a:lnTo>
                    <a:pt x="99" y="38"/>
                  </a:lnTo>
                  <a:lnTo>
                    <a:pt x="114" y="3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29" name="Freeform 381"/>
            <p:cNvSpPr>
              <a:spLocks/>
            </p:cNvSpPr>
            <p:nvPr/>
          </p:nvSpPr>
          <p:spPr bwMode="blackWhite">
            <a:xfrm>
              <a:off x="7807165" y="4441167"/>
              <a:ext cx="40910" cy="21738"/>
            </a:xfrm>
            <a:custGeom>
              <a:avLst/>
              <a:gdLst>
                <a:gd name="T0" fmla="*/ 15 w 15"/>
                <a:gd name="T1" fmla="*/ 0 h 8"/>
                <a:gd name="T2" fmla="*/ 8 w 15"/>
                <a:gd name="T3" fmla="*/ 0 h 8"/>
                <a:gd name="T4" fmla="*/ 8 w 15"/>
                <a:gd name="T5" fmla="*/ 8 h 8"/>
                <a:gd name="T6" fmla="*/ 0 w 15"/>
                <a:gd name="T7" fmla="*/ 0 h 8"/>
                <a:gd name="T8" fmla="*/ 15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5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0" name="Freeform 382"/>
            <p:cNvSpPr>
              <a:spLocks/>
            </p:cNvSpPr>
            <p:nvPr/>
          </p:nvSpPr>
          <p:spPr bwMode="blackWhite">
            <a:xfrm>
              <a:off x="7004557" y="3500519"/>
              <a:ext cx="307796" cy="746986"/>
            </a:xfrm>
            <a:custGeom>
              <a:avLst/>
              <a:gdLst>
                <a:gd name="T0" fmla="*/ 107 w 115"/>
                <a:gd name="T1" fmla="*/ 229 h 267"/>
                <a:gd name="T2" fmla="*/ 99 w 115"/>
                <a:gd name="T3" fmla="*/ 199 h 267"/>
                <a:gd name="T4" fmla="*/ 84 w 115"/>
                <a:gd name="T5" fmla="*/ 191 h 267"/>
                <a:gd name="T6" fmla="*/ 92 w 115"/>
                <a:gd name="T7" fmla="*/ 168 h 267"/>
                <a:gd name="T8" fmla="*/ 76 w 115"/>
                <a:gd name="T9" fmla="*/ 138 h 267"/>
                <a:gd name="T10" fmla="*/ 76 w 115"/>
                <a:gd name="T11" fmla="*/ 122 h 267"/>
                <a:gd name="T12" fmla="*/ 99 w 115"/>
                <a:gd name="T13" fmla="*/ 107 h 267"/>
                <a:gd name="T14" fmla="*/ 115 w 115"/>
                <a:gd name="T15" fmla="*/ 92 h 267"/>
                <a:gd name="T16" fmla="*/ 99 w 115"/>
                <a:gd name="T17" fmla="*/ 92 h 267"/>
                <a:gd name="T18" fmla="*/ 84 w 115"/>
                <a:gd name="T19" fmla="*/ 84 h 267"/>
                <a:gd name="T20" fmla="*/ 84 w 115"/>
                <a:gd name="T21" fmla="*/ 69 h 267"/>
                <a:gd name="T22" fmla="*/ 76 w 115"/>
                <a:gd name="T23" fmla="*/ 69 h 267"/>
                <a:gd name="T24" fmla="*/ 76 w 115"/>
                <a:gd name="T25" fmla="*/ 54 h 267"/>
                <a:gd name="T26" fmla="*/ 61 w 115"/>
                <a:gd name="T27" fmla="*/ 61 h 267"/>
                <a:gd name="T28" fmla="*/ 69 w 115"/>
                <a:gd name="T29" fmla="*/ 15 h 267"/>
                <a:gd name="T30" fmla="*/ 61 w 115"/>
                <a:gd name="T31" fmla="*/ 0 h 267"/>
                <a:gd name="T32" fmla="*/ 46 w 115"/>
                <a:gd name="T33" fmla="*/ 0 h 267"/>
                <a:gd name="T34" fmla="*/ 46 w 115"/>
                <a:gd name="T35" fmla="*/ 8 h 267"/>
                <a:gd name="T36" fmla="*/ 38 w 115"/>
                <a:gd name="T37" fmla="*/ 8 h 267"/>
                <a:gd name="T38" fmla="*/ 23 w 115"/>
                <a:gd name="T39" fmla="*/ 23 h 267"/>
                <a:gd name="T40" fmla="*/ 15 w 115"/>
                <a:gd name="T41" fmla="*/ 61 h 267"/>
                <a:gd name="T42" fmla="*/ 8 w 115"/>
                <a:gd name="T43" fmla="*/ 61 h 267"/>
                <a:gd name="T44" fmla="*/ 8 w 115"/>
                <a:gd name="T45" fmla="*/ 84 h 267"/>
                <a:gd name="T46" fmla="*/ 0 w 115"/>
                <a:gd name="T47" fmla="*/ 84 h 267"/>
                <a:gd name="T48" fmla="*/ 0 w 115"/>
                <a:gd name="T49" fmla="*/ 99 h 267"/>
                <a:gd name="T50" fmla="*/ 15 w 115"/>
                <a:gd name="T51" fmla="*/ 115 h 267"/>
                <a:gd name="T52" fmla="*/ 23 w 115"/>
                <a:gd name="T53" fmla="*/ 130 h 267"/>
                <a:gd name="T54" fmla="*/ 31 w 115"/>
                <a:gd name="T55" fmla="*/ 130 h 267"/>
                <a:gd name="T56" fmla="*/ 38 w 115"/>
                <a:gd name="T57" fmla="*/ 153 h 267"/>
                <a:gd name="T58" fmla="*/ 31 w 115"/>
                <a:gd name="T59" fmla="*/ 168 h 267"/>
                <a:gd name="T60" fmla="*/ 53 w 115"/>
                <a:gd name="T61" fmla="*/ 176 h 267"/>
                <a:gd name="T62" fmla="*/ 69 w 115"/>
                <a:gd name="T63" fmla="*/ 161 h 267"/>
                <a:gd name="T64" fmla="*/ 76 w 115"/>
                <a:gd name="T65" fmla="*/ 168 h 267"/>
                <a:gd name="T66" fmla="*/ 99 w 115"/>
                <a:gd name="T67" fmla="*/ 222 h 267"/>
                <a:gd name="T68" fmla="*/ 92 w 115"/>
                <a:gd name="T69" fmla="*/ 229 h 267"/>
                <a:gd name="T70" fmla="*/ 99 w 115"/>
                <a:gd name="T71" fmla="*/ 245 h 267"/>
                <a:gd name="T72" fmla="*/ 92 w 115"/>
                <a:gd name="T73" fmla="*/ 267 h 267"/>
                <a:gd name="T74" fmla="*/ 107 w 115"/>
                <a:gd name="T75" fmla="*/ 22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5" h="267">
                  <a:moveTo>
                    <a:pt x="107" y="229"/>
                  </a:moveTo>
                  <a:lnTo>
                    <a:pt x="99" y="199"/>
                  </a:lnTo>
                  <a:lnTo>
                    <a:pt x="84" y="191"/>
                  </a:lnTo>
                  <a:lnTo>
                    <a:pt x="92" y="168"/>
                  </a:lnTo>
                  <a:lnTo>
                    <a:pt x="76" y="138"/>
                  </a:lnTo>
                  <a:lnTo>
                    <a:pt x="76" y="122"/>
                  </a:lnTo>
                  <a:lnTo>
                    <a:pt x="99" y="107"/>
                  </a:lnTo>
                  <a:lnTo>
                    <a:pt x="115" y="92"/>
                  </a:lnTo>
                  <a:lnTo>
                    <a:pt x="99" y="92"/>
                  </a:lnTo>
                  <a:lnTo>
                    <a:pt x="84" y="84"/>
                  </a:lnTo>
                  <a:lnTo>
                    <a:pt x="84" y="69"/>
                  </a:lnTo>
                  <a:lnTo>
                    <a:pt x="76" y="69"/>
                  </a:lnTo>
                  <a:lnTo>
                    <a:pt x="76" y="54"/>
                  </a:lnTo>
                  <a:lnTo>
                    <a:pt x="61" y="61"/>
                  </a:lnTo>
                  <a:lnTo>
                    <a:pt x="69" y="15"/>
                  </a:lnTo>
                  <a:lnTo>
                    <a:pt x="61" y="0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38" y="8"/>
                  </a:lnTo>
                  <a:lnTo>
                    <a:pt x="23" y="23"/>
                  </a:lnTo>
                  <a:lnTo>
                    <a:pt x="15" y="61"/>
                  </a:lnTo>
                  <a:lnTo>
                    <a:pt x="8" y="61"/>
                  </a:lnTo>
                  <a:lnTo>
                    <a:pt x="8" y="84"/>
                  </a:lnTo>
                  <a:lnTo>
                    <a:pt x="0" y="84"/>
                  </a:lnTo>
                  <a:lnTo>
                    <a:pt x="0" y="99"/>
                  </a:lnTo>
                  <a:lnTo>
                    <a:pt x="15" y="115"/>
                  </a:lnTo>
                  <a:lnTo>
                    <a:pt x="23" y="130"/>
                  </a:lnTo>
                  <a:lnTo>
                    <a:pt x="31" y="130"/>
                  </a:lnTo>
                  <a:lnTo>
                    <a:pt x="38" y="153"/>
                  </a:lnTo>
                  <a:lnTo>
                    <a:pt x="31" y="168"/>
                  </a:lnTo>
                  <a:lnTo>
                    <a:pt x="53" y="176"/>
                  </a:lnTo>
                  <a:lnTo>
                    <a:pt x="69" y="161"/>
                  </a:lnTo>
                  <a:lnTo>
                    <a:pt x="76" y="168"/>
                  </a:lnTo>
                  <a:lnTo>
                    <a:pt x="99" y="222"/>
                  </a:lnTo>
                  <a:lnTo>
                    <a:pt x="92" y="229"/>
                  </a:lnTo>
                  <a:lnTo>
                    <a:pt x="99" y="245"/>
                  </a:lnTo>
                  <a:lnTo>
                    <a:pt x="92" y="267"/>
                  </a:lnTo>
                  <a:lnTo>
                    <a:pt x="107" y="229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1" name="Freeform 383"/>
            <p:cNvSpPr>
              <a:spLocks/>
            </p:cNvSpPr>
            <p:nvPr/>
          </p:nvSpPr>
          <p:spPr bwMode="auto">
            <a:xfrm>
              <a:off x="7207157" y="3798917"/>
              <a:ext cx="268835" cy="598774"/>
            </a:xfrm>
            <a:custGeom>
              <a:avLst/>
              <a:gdLst>
                <a:gd name="T0" fmla="*/ 46 w 100"/>
                <a:gd name="T1" fmla="*/ 199 h 214"/>
                <a:gd name="T2" fmla="*/ 54 w 100"/>
                <a:gd name="T3" fmla="*/ 206 h 214"/>
                <a:gd name="T4" fmla="*/ 54 w 100"/>
                <a:gd name="T5" fmla="*/ 214 h 214"/>
                <a:gd name="T6" fmla="*/ 62 w 100"/>
                <a:gd name="T7" fmla="*/ 214 h 214"/>
                <a:gd name="T8" fmla="*/ 69 w 100"/>
                <a:gd name="T9" fmla="*/ 206 h 214"/>
                <a:gd name="T10" fmla="*/ 62 w 100"/>
                <a:gd name="T11" fmla="*/ 199 h 214"/>
                <a:gd name="T12" fmla="*/ 46 w 100"/>
                <a:gd name="T13" fmla="*/ 191 h 214"/>
                <a:gd name="T14" fmla="*/ 39 w 100"/>
                <a:gd name="T15" fmla="*/ 160 h 214"/>
                <a:gd name="T16" fmla="*/ 31 w 100"/>
                <a:gd name="T17" fmla="*/ 160 h 214"/>
                <a:gd name="T18" fmla="*/ 31 w 100"/>
                <a:gd name="T19" fmla="*/ 145 h 214"/>
                <a:gd name="T20" fmla="*/ 39 w 100"/>
                <a:gd name="T21" fmla="*/ 122 h 214"/>
                <a:gd name="T22" fmla="*/ 31 w 100"/>
                <a:gd name="T23" fmla="*/ 107 h 214"/>
                <a:gd name="T24" fmla="*/ 46 w 100"/>
                <a:gd name="T25" fmla="*/ 107 h 214"/>
                <a:gd name="T26" fmla="*/ 46 w 100"/>
                <a:gd name="T27" fmla="*/ 115 h 214"/>
                <a:gd name="T28" fmla="*/ 62 w 100"/>
                <a:gd name="T29" fmla="*/ 115 h 214"/>
                <a:gd name="T30" fmla="*/ 69 w 100"/>
                <a:gd name="T31" fmla="*/ 122 h 214"/>
                <a:gd name="T32" fmla="*/ 62 w 100"/>
                <a:gd name="T33" fmla="*/ 107 h 214"/>
                <a:gd name="T34" fmla="*/ 69 w 100"/>
                <a:gd name="T35" fmla="*/ 92 h 214"/>
                <a:gd name="T36" fmla="*/ 100 w 100"/>
                <a:gd name="T37" fmla="*/ 92 h 214"/>
                <a:gd name="T38" fmla="*/ 100 w 100"/>
                <a:gd name="T39" fmla="*/ 76 h 214"/>
                <a:gd name="T40" fmla="*/ 92 w 100"/>
                <a:gd name="T41" fmla="*/ 61 h 214"/>
                <a:gd name="T42" fmla="*/ 85 w 100"/>
                <a:gd name="T43" fmla="*/ 46 h 214"/>
                <a:gd name="T44" fmla="*/ 69 w 100"/>
                <a:gd name="T45" fmla="*/ 31 h 214"/>
                <a:gd name="T46" fmla="*/ 62 w 100"/>
                <a:gd name="T47" fmla="*/ 38 h 214"/>
                <a:gd name="T48" fmla="*/ 54 w 100"/>
                <a:gd name="T49" fmla="*/ 31 h 214"/>
                <a:gd name="T50" fmla="*/ 39 w 100"/>
                <a:gd name="T51" fmla="*/ 38 h 214"/>
                <a:gd name="T52" fmla="*/ 39 w 100"/>
                <a:gd name="T53" fmla="*/ 15 h 214"/>
                <a:gd name="T54" fmla="*/ 31 w 100"/>
                <a:gd name="T55" fmla="*/ 8 h 214"/>
                <a:gd name="T56" fmla="*/ 23 w 100"/>
                <a:gd name="T57" fmla="*/ 0 h 214"/>
                <a:gd name="T58" fmla="*/ 0 w 100"/>
                <a:gd name="T59" fmla="*/ 15 h 214"/>
                <a:gd name="T60" fmla="*/ 0 w 100"/>
                <a:gd name="T61" fmla="*/ 31 h 214"/>
                <a:gd name="T62" fmla="*/ 16 w 100"/>
                <a:gd name="T63" fmla="*/ 61 h 214"/>
                <a:gd name="T64" fmla="*/ 8 w 100"/>
                <a:gd name="T65" fmla="*/ 84 h 214"/>
                <a:gd name="T66" fmla="*/ 23 w 100"/>
                <a:gd name="T67" fmla="*/ 92 h 214"/>
                <a:gd name="T68" fmla="*/ 31 w 100"/>
                <a:gd name="T69" fmla="*/ 122 h 214"/>
                <a:gd name="T70" fmla="*/ 16 w 100"/>
                <a:gd name="T71" fmla="*/ 160 h 214"/>
                <a:gd name="T72" fmla="*/ 16 w 100"/>
                <a:gd name="T73" fmla="*/ 168 h 214"/>
                <a:gd name="T74" fmla="*/ 23 w 100"/>
                <a:gd name="T75" fmla="*/ 183 h 214"/>
                <a:gd name="T76" fmla="*/ 23 w 100"/>
                <a:gd name="T77" fmla="*/ 176 h 214"/>
                <a:gd name="T78" fmla="*/ 46 w 100"/>
                <a:gd name="T79" fmla="*/ 206 h 214"/>
                <a:gd name="T80" fmla="*/ 46 w 100"/>
                <a:gd name="T81" fmla="*/ 199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214">
                  <a:moveTo>
                    <a:pt x="46" y="199"/>
                  </a:moveTo>
                  <a:lnTo>
                    <a:pt x="54" y="206"/>
                  </a:lnTo>
                  <a:lnTo>
                    <a:pt x="54" y="214"/>
                  </a:lnTo>
                  <a:lnTo>
                    <a:pt x="62" y="214"/>
                  </a:lnTo>
                  <a:lnTo>
                    <a:pt x="69" y="206"/>
                  </a:lnTo>
                  <a:lnTo>
                    <a:pt x="62" y="199"/>
                  </a:lnTo>
                  <a:lnTo>
                    <a:pt x="46" y="191"/>
                  </a:lnTo>
                  <a:lnTo>
                    <a:pt x="39" y="160"/>
                  </a:lnTo>
                  <a:lnTo>
                    <a:pt x="31" y="160"/>
                  </a:lnTo>
                  <a:lnTo>
                    <a:pt x="31" y="145"/>
                  </a:lnTo>
                  <a:lnTo>
                    <a:pt x="39" y="122"/>
                  </a:lnTo>
                  <a:lnTo>
                    <a:pt x="31" y="107"/>
                  </a:lnTo>
                  <a:lnTo>
                    <a:pt x="46" y="107"/>
                  </a:lnTo>
                  <a:lnTo>
                    <a:pt x="46" y="115"/>
                  </a:lnTo>
                  <a:lnTo>
                    <a:pt x="62" y="115"/>
                  </a:lnTo>
                  <a:lnTo>
                    <a:pt x="69" y="122"/>
                  </a:lnTo>
                  <a:lnTo>
                    <a:pt x="62" y="107"/>
                  </a:lnTo>
                  <a:lnTo>
                    <a:pt x="69" y="92"/>
                  </a:lnTo>
                  <a:lnTo>
                    <a:pt x="100" y="92"/>
                  </a:lnTo>
                  <a:lnTo>
                    <a:pt x="100" y="76"/>
                  </a:lnTo>
                  <a:lnTo>
                    <a:pt x="92" y="61"/>
                  </a:lnTo>
                  <a:lnTo>
                    <a:pt x="85" y="46"/>
                  </a:lnTo>
                  <a:lnTo>
                    <a:pt x="69" y="31"/>
                  </a:lnTo>
                  <a:lnTo>
                    <a:pt x="62" y="38"/>
                  </a:lnTo>
                  <a:lnTo>
                    <a:pt x="54" y="31"/>
                  </a:lnTo>
                  <a:lnTo>
                    <a:pt x="39" y="38"/>
                  </a:lnTo>
                  <a:lnTo>
                    <a:pt x="39" y="15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0" y="15"/>
                  </a:lnTo>
                  <a:lnTo>
                    <a:pt x="0" y="31"/>
                  </a:lnTo>
                  <a:lnTo>
                    <a:pt x="16" y="61"/>
                  </a:lnTo>
                  <a:lnTo>
                    <a:pt x="8" y="84"/>
                  </a:lnTo>
                  <a:lnTo>
                    <a:pt x="23" y="92"/>
                  </a:lnTo>
                  <a:lnTo>
                    <a:pt x="31" y="122"/>
                  </a:lnTo>
                  <a:lnTo>
                    <a:pt x="16" y="160"/>
                  </a:lnTo>
                  <a:lnTo>
                    <a:pt x="16" y="168"/>
                  </a:lnTo>
                  <a:lnTo>
                    <a:pt x="23" y="183"/>
                  </a:lnTo>
                  <a:lnTo>
                    <a:pt x="23" y="176"/>
                  </a:lnTo>
                  <a:lnTo>
                    <a:pt x="46" y="206"/>
                  </a:lnTo>
                  <a:lnTo>
                    <a:pt x="46" y="199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32" name="Freeform 384"/>
            <p:cNvSpPr>
              <a:spLocks/>
            </p:cNvSpPr>
            <p:nvPr/>
          </p:nvSpPr>
          <p:spPr bwMode="blackWhite">
            <a:xfrm>
              <a:off x="7331834" y="4356192"/>
              <a:ext cx="144158" cy="215401"/>
            </a:xfrm>
            <a:custGeom>
              <a:avLst/>
              <a:gdLst>
                <a:gd name="T0" fmla="*/ 0 w 54"/>
                <a:gd name="T1" fmla="*/ 7 h 76"/>
                <a:gd name="T2" fmla="*/ 0 w 54"/>
                <a:gd name="T3" fmla="*/ 0 h 76"/>
                <a:gd name="T4" fmla="*/ 8 w 54"/>
                <a:gd name="T5" fmla="*/ 7 h 76"/>
                <a:gd name="T6" fmla="*/ 8 w 54"/>
                <a:gd name="T7" fmla="*/ 15 h 76"/>
                <a:gd name="T8" fmla="*/ 16 w 54"/>
                <a:gd name="T9" fmla="*/ 15 h 76"/>
                <a:gd name="T10" fmla="*/ 23 w 54"/>
                <a:gd name="T11" fmla="*/ 7 h 76"/>
                <a:gd name="T12" fmla="*/ 39 w 54"/>
                <a:gd name="T13" fmla="*/ 30 h 76"/>
                <a:gd name="T14" fmla="*/ 39 w 54"/>
                <a:gd name="T15" fmla="*/ 53 h 76"/>
                <a:gd name="T16" fmla="*/ 54 w 54"/>
                <a:gd name="T17" fmla="*/ 76 h 76"/>
                <a:gd name="T18" fmla="*/ 39 w 54"/>
                <a:gd name="T19" fmla="*/ 76 h 76"/>
                <a:gd name="T20" fmla="*/ 16 w 54"/>
                <a:gd name="T21" fmla="*/ 53 h 76"/>
                <a:gd name="T22" fmla="*/ 0 w 54"/>
                <a:gd name="T23" fmla="*/ 38 h 76"/>
                <a:gd name="T24" fmla="*/ 0 w 54"/>
                <a:gd name="T25" fmla="*/ 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76">
                  <a:moveTo>
                    <a:pt x="0" y="7"/>
                  </a:moveTo>
                  <a:lnTo>
                    <a:pt x="0" y="0"/>
                  </a:lnTo>
                  <a:lnTo>
                    <a:pt x="8" y="7"/>
                  </a:lnTo>
                  <a:lnTo>
                    <a:pt x="8" y="15"/>
                  </a:lnTo>
                  <a:lnTo>
                    <a:pt x="16" y="15"/>
                  </a:lnTo>
                  <a:lnTo>
                    <a:pt x="23" y="7"/>
                  </a:lnTo>
                  <a:lnTo>
                    <a:pt x="39" y="30"/>
                  </a:lnTo>
                  <a:lnTo>
                    <a:pt x="39" y="53"/>
                  </a:lnTo>
                  <a:lnTo>
                    <a:pt x="54" y="76"/>
                  </a:lnTo>
                  <a:lnTo>
                    <a:pt x="39" y="76"/>
                  </a:lnTo>
                  <a:lnTo>
                    <a:pt x="16" y="53"/>
                  </a:lnTo>
                  <a:lnTo>
                    <a:pt x="0" y="3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3" name="Freeform 385"/>
            <p:cNvSpPr>
              <a:spLocks/>
            </p:cNvSpPr>
            <p:nvPr/>
          </p:nvSpPr>
          <p:spPr bwMode="blackWhite">
            <a:xfrm>
              <a:off x="7331834" y="3692205"/>
              <a:ext cx="288316" cy="575060"/>
            </a:xfrm>
            <a:custGeom>
              <a:avLst/>
              <a:gdLst>
                <a:gd name="T0" fmla="*/ 0 w 107"/>
                <a:gd name="T1" fmla="*/ 7 h 206"/>
                <a:gd name="T2" fmla="*/ 16 w 107"/>
                <a:gd name="T3" fmla="*/ 30 h 206"/>
                <a:gd name="T4" fmla="*/ 31 w 107"/>
                <a:gd name="T5" fmla="*/ 38 h 206"/>
                <a:gd name="T6" fmla="*/ 39 w 107"/>
                <a:gd name="T7" fmla="*/ 46 h 206"/>
                <a:gd name="T8" fmla="*/ 31 w 107"/>
                <a:gd name="T9" fmla="*/ 53 h 206"/>
                <a:gd name="T10" fmla="*/ 61 w 107"/>
                <a:gd name="T11" fmla="*/ 84 h 206"/>
                <a:gd name="T12" fmla="*/ 61 w 107"/>
                <a:gd name="T13" fmla="*/ 92 h 206"/>
                <a:gd name="T14" fmla="*/ 77 w 107"/>
                <a:gd name="T15" fmla="*/ 107 h 206"/>
                <a:gd name="T16" fmla="*/ 84 w 107"/>
                <a:gd name="T17" fmla="*/ 122 h 206"/>
                <a:gd name="T18" fmla="*/ 84 w 107"/>
                <a:gd name="T19" fmla="*/ 153 h 206"/>
                <a:gd name="T20" fmla="*/ 69 w 107"/>
                <a:gd name="T21" fmla="*/ 168 h 206"/>
                <a:gd name="T22" fmla="*/ 61 w 107"/>
                <a:gd name="T23" fmla="*/ 176 h 206"/>
                <a:gd name="T24" fmla="*/ 46 w 107"/>
                <a:gd name="T25" fmla="*/ 183 h 206"/>
                <a:gd name="T26" fmla="*/ 54 w 107"/>
                <a:gd name="T27" fmla="*/ 191 h 206"/>
                <a:gd name="T28" fmla="*/ 54 w 107"/>
                <a:gd name="T29" fmla="*/ 206 h 206"/>
                <a:gd name="T30" fmla="*/ 77 w 107"/>
                <a:gd name="T31" fmla="*/ 198 h 206"/>
                <a:gd name="T32" fmla="*/ 77 w 107"/>
                <a:gd name="T33" fmla="*/ 183 h 206"/>
                <a:gd name="T34" fmla="*/ 84 w 107"/>
                <a:gd name="T35" fmla="*/ 183 h 206"/>
                <a:gd name="T36" fmla="*/ 107 w 107"/>
                <a:gd name="T37" fmla="*/ 168 h 206"/>
                <a:gd name="T38" fmla="*/ 107 w 107"/>
                <a:gd name="T39" fmla="*/ 137 h 206"/>
                <a:gd name="T40" fmla="*/ 100 w 107"/>
                <a:gd name="T41" fmla="*/ 114 h 206"/>
                <a:gd name="T42" fmla="*/ 54 w 107"/>
                <a:gd name="T43" fmla="*/ 69 h 206"/>
                <a:gd name="T44" fmla="*/ 46 w 107"/>
                <a:gd name="T45" fmla="*/ 61 h 206"/>
                <a:gd name="T46" fmla="*/ 54 w 107"/>
                <a:gd name="T47" fmla="*/ 46 h 206"/>
                <a:gd name="T48" fmla="*/ 61 w 107"/>
                <a:gd name="T49" fmla="*/ 30 h 206"/>
                <a:gd name="T50" fmla="*/ 77 w 107"/>
                <a:gd name="T51" fmla="*/ 23 h 206"/>
                <a:gd name="T52" fmla="*/ 61 w 107"/>
                <a:gd name="T53" fmla="*/ 15 h 206"/>
                <a:gd name="T54" fmla="*/ 54 w 107"/>
                <a:gd name="T55" fmla="*/ 7 h 206"/>
                <a:gd name="T56" fmla="*/ 39 w 107"/>
                <a:gd name="T57" fmla="*/ 0 h 206"/>
                <a:gd name="T58" fmla="*/ 8 w 107"/>
                <a:gd name="T59" fmla="*/ 7 h 206"/>
                <a:gd name="T60" fmla="*/ 0 w 107"/>
                <a:gd name="T61" fmla="*/ 7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" h="206">
                  <a:moveTo>
                    <a:pt x="0" y="7"/>
                  </a:moveTo>
                  <a:lnTo>
                    <a:pt x="16" y="30"/>
                  </a:lnTo>
                  <a:lnTo>
                    <a:pt x="31" y="38"/>
                  </a:lnTo>
                  <a:lnTo>
                    <a:pt x="39" y="46"/>
                  </a:lnTo>
                  <a:lnTo>
                    <a:pt x="31" y="53"/>
                  </a:lnTo>
                  <a:lnTo>
                    <a:pt x="61" y="84"/>
                  </a:lnTo>
                  <a:lnTo>
                    <a:pt x="61" y="92"/>
                  </a:lnTo>
                  <a:lnTo>
                    <a:pt x="77" y="107"/>
                  </a:lnTo>
                  <a:lnTo>
                    <a:pt x="84" y="122"/>
                  </a:lnTo>
                  <a:lnTo>
                    <a:pt x="84" y="153"/>
                  </a:lnTo>
                  <a:lnTo>
                    <a:pt x="69" y="168"/>
                  </a:lnTo>
                  <a:lnTo>
                    <a:pt x="61" y="176"/>
                  </a:lnTo>
                  <a:lnTo>
                    <a:pt x="46" y="183"/>
                  </a:lnTo>
                  <a:lnTo>
                    <a:pt x="54" y="191"/>
                  </a:lnTo>
                  <a:lnTo>
                    <a:pt x="54" y="206"/>
                  </a:lnTo>
                  <a:lnTo>
                    <a:pt x="77" y="198"/>
                  </a:lnTo>
                  <a:lnTo>
                    <a:pt x="77" y="183"/>
                  </a:lnTo>
                  <a:lnTo>
                    <a:pt x="84" y="183"/>
                  </a:lnTo>
                  <a:lnTo>
                    <a:pt x="107" y="168"/>
                  </a:lnTo>
                  <a:lnTo>
                    <a:pt x="107" y="137"/>
                  </a:lnTo>
                  <a:lnTo>
                    <a:pt x="100" y="114"/>
                  </a:lnTo>
                  <a:lnTo>
                    <a:pt x="54" y="69"/>
                  </a:lnTo>
                  <a:lnTo>
                    <a:pt x="46" y="61"/>
                  </a:lnTo>
                  <a:lnTo>
                    <a:pt x="54" y="46"/>
                  </a:lnTo>
                  <a:lnTo>
                    <a:pt x="61" y="30"/>
                  </a:lnTo>
                  <a:lnTo>
                    <a:pt x="77" y="23"/>
                  </a:lnTo>
                  <a:lnTo>
                    <a:pt x="61" y="15"/>
                  </a:lnTo>
                  <a:lnTo>
                    <a:pt x="54" y="7"/>
                  </a:lnTo>
                  <a:lnTo>
                    <a:pt x="39" y="0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4" name="Freeform 386"/>
            <p:cNvSpPr>
              <a:spLocks/>
            </p:cNvSpPr>
            <p:nvPr/>
          </p:nvSpPr>
          <p:spPr bwMode="blackWhite">
            <a:xfrm>
              <a:off x="7376640" y="4034080"/>
              <a:ext cx="183119" cy="171925"/>
            </a:xfrm>
            <a:custGeom>
              <a:avLst/>
              <a:gdLst>
                <a:gd name="T0" fmla="*/ 0 w 68"/>
                <a:gd name="T1" fmla="*/ 23 h 61"/>
                <a:gd name="T2" fmla="*/ 7 w 68"/>
                <a:gd name="T3" fmla="*/ 8 h 61"/>
                <a:gd name="T4" fmla="*/ 38 w 68"/>
                <a:gd name="T5" fmla="*/ 8 h 61"/>
                <a:gd name="T6" fmla="*/ 45 w 68"/>
                <a:gd name="T7" fmla="*/ 8 h 61"/>
                <a:gd name="T8" fmla="*/ 53 w 68"/>
                <a:gd name="T9" fmla="*/ 8 h 61"/>
                <a:gd name="T10" fmla="*/ 68 w 68"/>
                <a:gd name="T11" fmla="*/ 0 h 61"/>
                <a:gd name="T12" fmla="*/ 68 w 68"/>
                <a:gd name="T13" fmla="*/ 31 h 61"/>
                <a:gd name="T14" fmla="*/ 53 w 68"/>
                <a:gd name="T15" fmla="*/ 46 h 61"/>
                <a:gd name="T16" fmla="*/ 45 w 68"/>
                <a:gd name="T17" fmla="*/ 54 h 61"/>
                <a:gd name="T18" fmla="*/ 30 w 68"/>
                <a:gd name="T19" fmla="*/ 61 h 61"/>
                <a:gd name="T20" fmla="*/ 15 w 68"/>
                <a:gd name="T21" fmla="*/ 54 h 61"/>
                <a:gd name="T22" fmla="*/ 7 w 68"/>
                <a:gd name="T23" fmla="*/ 38 h 61"/>
                <a:gd name="T24" fmla="*/ 0 w 68"/>
                <a:gd name="T25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61">
                  <a:moveTo>
                    <a:pt x="0" y="23"/>
                  </a:moveTo>
                  <a:lnTo>
                    <a:pt x="7" y="8"/>
                  </a:lnTo>
                  <a:lnTo>
                    <a:pt x="38" y="8"/>
                  </a:lnTo>
                  <a:lnTo>
                    <a:pt x="45" y="8"/>
                  </a:lnTo>
                  <a:lnTo>
                    <a:pt x="53" y="8"/>
                  </a:lnTo>
                  <a:lnTo>
                    <a:pt x="68" y="0"/>
                  </a:lnTo>
                  <a:lnTo>
                    <a:pt x="68" y="31"/>
                  </a:lnTo>
                  <a:lnTo>
                    <a:pt x="53" y="46"/>
                  </a:lnTo>
                  <a:lnTo>
                    <a:pt x="45" y="54"/>
                  </a:lnTo>
                  <a:lnTo>
                    <a:pt x="30" y="61"/>
                  </a:lnTo>
                  <a:lnTo>
                    <a:pt x="15" y="54"/>
                  </a:lnTo>
                  <a:lnTo>
                    <a:pt x="7" y="3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5" name="Freeform 387"/>
            <p:cNvSpPr>
              <a:spLocks/>
            </p:cNvSpPr>
            <p:nvPr/>
          </p:nvSpPr>
          <p:spPr bwMode="blackWhite">
            <a:xfrm>
              <a:off x="7271444" y="3711967"/>
              <a:ext cx="288316" cy="345826"/>
            </a:xfrm>
            <a:custGeom>
              <a:avLst/>
              <a:gdLst>
                <a:gd name="T0" fmla="*/ 107 w 107"/>
                <a:gd name="T1" fmla="*/ 115 h 123"/>
                <a:gd name="T2" fmla="*/ 100 w 107"/>
                <a:gd name="T3" fmla="*/ 100 h 123"/>
                <a:gd name="T4" fmla="*/ 84 w 107"/>
                <a:gd name="T5" fmla="*/ 85 h 123"/>
                <a:gd name="T6" fmla="*/ 84 w 107"/>
                <a:gd name="T7" fmla="*/ 77 h 123"/>
                <a:gd name="T8" fmla="*/ 54 w 107"/>
                <a:gd name="T9" fmla="*/ 46 h 123"/>
                <a:gd name="T10" fmla="*/ 62 w 107"/>
                <a:gd name="T11" fmla="*/ 39 h 123"/>
                <a:gd name="T12" fmla="*/ 54 w 107"/>
                <a:gd name="T13" fmla="*/ 31 h 123"/>
                <a:gd name="T14" fmla="*/ 39 w 107"/>
                <a:gd name="T15" fmla="*/ 23 h 123"/>
                <a:gd name="T16" fmla="*/ 23 w 107"/>
                <a:gd name="T17" fmla="*/ 0 h 123"/>
                <a:gd name="T18" fmla="*/ 16 w 107"/>
                <a:gd name="T19" fmla="*/ 0 h 123"/>
                <a:gd name="T20" fmla="*/ 16 w 107"/>
                <a:gd name="T21" fmla="*/ 16 h 123"/>
                <a:gd name="T22" fmla="*/ 16 w 107"/>
                <a:gd name="T23" fmla="*/ 23 h 123"/>
                <a:gd name="T24" fmla="*/ 16 w 107"/>
                <a:gd name="T25" fmla="*/ 16 h 123"/>
                <a:gd name="T26" fmla="*/ 0 w 107"/>
                <a:gd name="T27" fmla="*/ 31 h 123"/>
                <a:gd name="T28" fmla="*/ 8 w 107"/>
                <a:gd name="T29" fmla="*/ 39 h 123"/>
                <a:gd name="T30" fmla="*/ 16 w 107"/>
                <a:gd name="T31" fmla="*/ 46 h 123"/>
                <a:gd name="T32" fmla="*/ 16 w 107"/>
                <a:gd name="T33" fmla="*/ 69 h 123"/>
                <a:gd name="T34" fmla="*/ 31 w 107"/>
                <a:gd name="T35" fmla="*/ 62 h 123"/>
                <a:gd name="T36" fmla="*/ 39 w 107"/>
                <a:gd name="T37" fmla="*/ 69 h 123"/>
                <a:gd name="T38" fmla="*/ 46 w 107"/>
                <a:gd name="T39" fmla="*/ 62 h 123"/>
                <a:gd name="T40" fmla="*/ 62 w 107"/>
                <a:gd name="T41" fmla="*/ 77 h 123"/>
                <a:gd name="T42" fmla="*/ 69 w 107"/>
                <a:gd name="T43" fmla="*/ 92 h 123"/>
                <a:gd name="T44" fmla="*/ 77 w 107"/>
                <a:gd name="T45" fmla="*/ 107 h 123"/>
                <a:gd name="T46" fmla="*/ 77 w 107"/>
                <a:gd name="T47" fmla="*/ 123 h 123"/>
                <a:gd name="T48" fmla="*/ 84 w 107"/>
                <a:gd name="T49" fmla="*/ 123 h 123"/>
                <a:gd name="T50" fmla="*/ 92 w 107"/>
                <a:gd name="T51" fmla="*/ 123 h 123"/>
                <a:gd name="T52" fmla="*/ 107 w 107"/>
                <a:gd name="T53" fmla="*/ 11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7" h="123">
                  <a:moveTo>
                    <a:pt x="107" y="115"/>
                  </a:moveTo>
                  <a:lnTo>
                    <a:pt x="100" y="100"/>
                  </a:lnTo>
                  <a:lnTo>
                    <a:pt x="84" y="85"/>
                  </a:lnTo>
                  <a:lnTo>
                    <a:pt x="84" y="77"/>
                  </a:lnTo>
                  <a:lnTo>
                    <a:pt x="54" y="46"/>
                  </a:lnTo>
                  <a:lnTo>
                    <a:pt x="62" y="39"/>
                  </a:lnTo>
                  <a:lnTo>
                    <a:pt x="54" y="31"/>
                  </a:lnTo>
                  <a:lnTo>
                    <a:pt x="39" y="23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16" y="46"/>
                  </a:lnTo>
                  <a:lnTo>
                    <a:pt x="16" y="69"/>
                  </a:lnTo>
                  <a:lnTo>
                    <a:pt x="31" y="62"/>
                  </a:lnTo>
                  <a:lnTo>
                    <a:pt x="39" y="69"/>
                  </a:lnTo>
                  <a:lnTo>
                    <a:pt x="46" y="62"/>
                  </a:lnTo>
                  <a:lnTo>
                    <a:pt x="62" y="77"/>
                  </a:lnTo>
                  <a:lnTo>
                    <a:pt x="69" y="92"/>
                  </a:lnTo>
                  <a:lnTo>
                    <a:pt x="77" y="107"/>
                  </a:lnTo>
                  <a:lnTo>
                    <a:pt x="77" y="123"/>
                  </a:lnTo>
                  <a:lnTo>
                    <a:pt x="84" y="123"/>
                  </a:lnTo>
                  <a:lnTo>
                    <a:pt x="92" y="123"/>
                  </a:lnTo>
                  <a:lnTo>
                    <a:pt x="107" y="1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 dirty="0"/>
            </a:p>
          </p:txBody>
        </p:sp>
        <p:sp>
          <p:nvSpPr>
            <p:cNvPr id="335236" name="Freeform 388"/>
            <p:cNvSpPr>
              <a:spLocks/>
            </p:cNvSpPr>
            <p:nvPr/>
          </p:nvSpPr>
          <p:spPr bwMode="invGray">
            <a:xfrm>
              <a:off x="6262338" y="2470944"/>
              <a:ext cx="1772752" cy="1327973"/>
            </a:xfrm>
            <a:custGeom>
              <a:avLst/>
              <a:gdLst>
                <a:gd name="T0" fmla="*/ 130 w 657"/>
                <a:gd name="T1" fmla="*/ 77 h 474"/>
                <a:gd name="T2" fmla="*/ 168 w 657"/>
                <a:gd name="T3" fmla="*/ 115 h 474"/>
                <a:gd name="T4" fmla="*/ 298 w 657"/>
                <a:gd name="T5" fmla="*/ 153 h 474"/>
                <a:gd name="T6" fmla="*/ 405 w 657"/>
                <a:gd name="T7" fmla="*/ 153 h 474"/>
                <a:gd name="T8" fmla="*/ 420 w 657"/>
                <a:gd name="T9" fmla="*/ 123 h 474"/>
                <a:gd name="T10" fmla="*/ 451 w 657"/>
                <a:gd name="T11" fmla="*/ 107 h 474"/>
                <a:gd name="T12" fmla="*/ 474 w 657"/>
                <a:gd name="T13" fmla="*/ 84 h 474"/>
                <a:gd name="T14" fmla="*/ 436 w 657"/>
                <a:gd name="T15" fmla="*/ 84 h 474"/>
                <a:gd name="T16" fmla="*/ 443 w 657"/>
                <a:gd name="T17" fmla="*/ 54 h 474"/>
                <a:gd name="T18" fmla="*/ 458 w 657"/>
                <a:gd name="T19" fmla="*/ 23 h 474"/>
                <a:gd name="T20" fmla="*/ 474 w 657"/>
                <a:gd name="T21" fmla="*/ 0 h 474"/>
                <a:gd name="T22" fmla="*/ 550 w 657"/>
                <a:gd name="T23" fmla="*/ 54 h 474"/>
                <a:gd name="T24" fmla="*/ 611 w 657"/>
                <a:gd name="T25" fmla="*/ 84 h 474"/>
                <a:gd name="T26" fmla="*/ 650 w 657"/>
                <a:gd name="T27" fmla="*/ 84 h 474"/>
                <a:gd name="T28" fmla="*/ 642 w 657"/>
                <a:gd name="T29" fmla="*/ 115 h 474"/>
                <a:gd name="T30" fmla="*/ 650 w 657"/>
                <a:gd name="T31" fmla="*/ 153 h 474"/>
                <a:gd name="T32" fmla="*/ 627 w 657"/>
                <a:gd name="T33" fmla="*/ 168 h 474"/>
                <a:gd name="T34" fmla="*/ 588 w 657"/>
                <a:gd name="T35" fmla="*/ 199 h 474"/>
                <a:gd name="T36" fmla="*/ 565 w 657"/>
                <a:gd name="T37" fmla="*/ 207 h 474"/>
                <a:gd name="T38" fmla="*/ 558 w 657"/>
                <a:gd name="T39" fmla="*/ 184 h 474"/>
                <a:gd name="T40" fmla="*/ 535 w 657"/>
                <a:gd name="T41" fmla="*/ 199 h 474"/>
                <a:gd name="T42" fmla="*/ 520 w 657"/>
                <a:gd name="T43" fmla="*/ 214 h 474"/>
                <a:gd name="T44" fmla="*/ 565 w 657"/>
                <a:gd name="T45" fmla="*/ 222 h 474"/>
                <a:gd name="T46" fmla="*/ 581 w 657"/>
                <a:gd name="T47" fmla="*/ 237 h 474"/>
                <a:gd name="T48" fmla="*/ 581 w 657"/>
                <a:gd name="T49" fmla="*/ 275 h 474"/>
                <a:gd name="T50" fmla="*/ 604 w 657"/>
                <a:gd name="T51" fmla="*/ 314 h 474"/>
                <a:gd name="T52" fmla="*/ 619 w 657"/>
                <a:gd name="T53" fmla="*/ 336 h 474"/>
                <a:gd name="T54" fmla="*/ 604 w 657"/>
                <a:gd name="T55" fmla="*/ 382 h 474"/>
                <a:gd name="T56" fmla="*/ 588 w 657"/>
                <a:gd name="T57" fmla="*/ 413 h 474"/>
                <a:gd name="T58" fmla="*/ 550 w 657"/>
                <a:gd name="T59" fmla="*/ 443 h 474"/>
                <a:gd name="T60" fmla="*/ 543 w 657"/>
                <a:gd name="T61" fmla="*/ 451 h 474"/>
                <a:gd name="T62" fmla="*/ 504 w 657"/>
                <a:gd name="T63" fmla="*/ 466 h 474"/>
                <a:gd name="T64" fmla="*/ 497 w 657"/>
                <a:gd name="T65" fmla="*/ 459 h 474"/>
                <a:gd name="T66" fmla="*/ 451 w 657"/>
                <a:gd name="T67" fmla="*/ 443 h 474"/>
                <a:gd name="T68" fmla="*/ 397 w 657"/>
                <a:gd name="T69" fmla="*/ 443 h 474"/>
                <a:gd name="T70" fmla="*/ 390 w 657"/>
                <a:gd name="T71" fmla="*/ 466 h 474"/>
                <a:gd name="T72" fmla="*/ 359 w 657"/>
                <a:gd name="T73" fmla="*/ 451 h 474"/>
                <a:gd name="T74" fmla="*/ 351 w 657"/>
                <a:gd name="T75" fmla="*/ 421 h 474"/>
                <a:gd name="T76" fmla="*/ 336 w 657"/>
                <a:gd name="T77" fmla="*/ 367 h 474"/>
                <a:gd name="T78" fmla="*/ 283 w 657"/>
                <a:gd name="T79" fmla="*/ 344 h 474"/>
                <a:gd name="T80" fmla="*/ 229 w 657"/>
                <a:gd name="T81" fmla="*/ 359 h 474"/>
                <a:gd name="T82" fmla="*/ 206 w 657"/>
                <a:gd name="T83" fmla="*/ 367 h 474"/>
                <a:gd name="T84" fmla="*/ 145 w 657"/>
                <a:gd name="T85" fmla="*/ 352 h 474"/>
                <a:gd name="T86" fmla="*/ 91 w 657"/>
                <a:gd name="T87" fmla="*/ 321 h 474"/>
                <a:gd name="T88" fmla="*/ 91 w 657"/>
                <a:gd name="T89" fmla="*/ 298 h 474"/>
                <a:gd name="T90" fmla="*/ 91 w 657"/>
                <a:gd name="T91" fmla="*/ 260 h 474"/>
                <a:gd name="T92" fmla="*/ 38 w 657"/>
                <a:gd name="T93" fmla="*/ 252 h 474"/>
                <a:gd name="T94" fmla="*/ 15 w 657"/>
                <a:gd name="T95" fmla="*/ 230 h 474"/>
                <a:gd name="T96" fmla="*/ 0 w 657"/>
                <a:gd name="T97" fmla="*/ 207 h 474"/>
                <a:gd name="T98" fmla="*/ 7 w 657"/>
                <a:gd name="T99" fmla="*/ 184 h 474"/>
                <a:gd name="T100" fmla="*/ 46 w 657"/>
                <a:gd name="T101" fmla="*/ 176 h 474"/>
                <a:gd name="T102" fmla="*/ 61 w 657"/>
                <a:gd name="T103" fmla="*/ 145 h 474"/>
                <a:gd name="T104" fmla="*/ 69 w 657"/>
                <a:gd name="T105" fmla="*/ 92 h 474"/>
                <a:gd name="T106" fmla="*/ 99 w 657"/>
                <a:gd name="T107" fmla="*/ 7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57" h="474">
                  <a:moveTo>
                    <a:pt x="107" y="69"/>
                  </a:moveTo>
                  <a:lnTo>
                    <a:pt x="114" y="61"/>
                  </a:lnTo>
                  <a:lnTo>
                    <a:pt x="130" y="77"/>
                  </a:lnTo>
                  <a:lnTo>
                    <a:pt x="145" y="84"/>
                  </a:lnTo>
                  <a:lnTo>
                    <a:pt x="160" y="92"/>
                  </a:lnTo>
                  <a:lnTo>
                    <a:pt x="168" y="115"/>
                  </a:lnTo>
                  <a:lnTo>
                    <a:pt x="221" y="130"/>
                  </a:lnTo>
                  <a:lnTo>
                    <a:pt x="252" y="153"/>
                  </a:lnTo>
                  <a:lnTo>
                    <a:pt x="298" y="153"/>
                  </a:lnTo>
                  <a:lnTo>
                    <a:pt x="351" y="168"/>
                  </a:lnTo>
                  <a:lnTo>
                    <a:pt x="382" y="161"/>
                  </a:lnTo>
                  <a:lnTo>
                    <a:pt x="405" y="153"/>
                  </a:lnTo>
                  <a:lnTo>
                    <a:pt x="420" y="138"/>
                  </a:lnTo>
                  <a:lnTo>
                    <a:pt x="413" y="130"/>
                  </a:lnTo>
                  <a:lnTo>
                    <a:pt x="420" y="123"/>
                  </a:lnTo>
                  <a:lnTo>
                    <a:pt x="436" y="123"/>
                  </a:lnTo>
                  <a:lnTo>
                    <a:pt x="443" y="115"/>
                  </a:lnTo>
                  <a:lnTo>
                    <a:pt x="451" y="107"/>
                  </a:lnTo>
                  <a:lnTo>
                    <a:pt x="458" y="100"/>
                  </a:lnTo>
                  <a:lnTo>
                    <a:pt x="481" y="100"/>
                  </a:lnTo>
                  <a:lnTo>
                    <a:pt x="474" y="84"/>
                  </a:lnTo>
                  <a:lnTo>
                    <a:pt x="466" y="77"/>
                  </a:lnTo>
                  <a:lnTo>
                    <a:pt x="451" y="84"/>
                  </a:lnTo>
                  <a:lnTo>
                    <a:pt x="436" y="84"/>
                  </a:lnTo>
                  <a:lnTo>
                    <a:pt x="420" y="61"/>
                  </a:lnTo>
                  <a:lnTo>
                    <a:pt x="428" y="54"/>
                  </a:lnTo>
                  <a:lnTo>
                    <a:pt x="443" y="54"/>
                  </a:lnTo>
                  <a:lnTo>
                    <a:pt x="458" y="46"/>
                  </a:lnTo>
                  <a:lnTo>
                    <a:pt x="451" y="31"/>
                  </a:lnTo>
                  <a:lnTo>
                    <a:pt x="458" y="23"/>
                  </a:lnTo>
                  <a:lnTo>
                    <a:pt x="443" y="16"/>
                  </a:lnTo>
                  <a:lnTo>
                    <a:pt x="451" y="8"/>
                  </a:lnTo>
                  <a:lnTo>
                    <a:pt x="474" y="0"/>
                  </a:lnTo>
                  <a:lnTo>
                    <a:pt x="504" y="8"/>
                  </a:lnTo>
                  <a:lnTo>
                    <a:pt x="535" y="39"/>
                  </a:lnTo>
                  <a:lnTo>
                    <a:pt x="550" y="54"/>
                  </a:lnTo>
                  <a:lnTo>
                    <a:pt x="573" y="61"/>
                  </a:lnTo>
                  <a:lnTo>
                    <a:pt x="596" y="69"/>
                  </a:lnTo>
                  <a:lnTo>
                    <a:pt x="611" y="84"/>
                  </a:lnTo>
                  <a:lnTo>
                    <a:pt x="619" y="84"/>
                  </a:lnTo>
                  <a:lnTo>
                    <a:pt x="642" y="69"/>
                  </a:lnTo>
                  <a:lnTo>
                    <a:pt x="650" y="84"/>
                  </a:lnTo>
                  <a:lnTo>
                    <a:pt x="650" y="92"/>
                  </a:lnTo>
                  <a:lnTo>
                    <a:pt x="657" y="123"/>
                  </a:lnTo>
                  <a:lnTo>
                    <a:pt x="642" y="115"/>
                  </a:lnTo>
                  <a:lnTo>
                    <a:pt x="634" y="123"/>
                  </a:lnTo>
                  <a:lnTo>
                    <a:pt x="650" y="145"/>
                  </a:lnTo>
                  <a:lnTo>
                    <a:pt x="650" y="153"/>
                  </a:lnTo>
                  <a:lnTo>
                    <a:pt x="634" y="153"/>
                  </a:lnTo>
                  <a:lnTo>
                    <a:pt x="634" y="161"/>
                  </a:lnTo>
                  <a:lnTo>
                    <a:pt x="627" y="168"/>
                  </a:lnTo>
                  <a:lnTo>
                    <a:pt x="627" y="176"/>
                  </a:lnTo>
                  <a:lnTo>
                    <a:pt x="611" y="168"/>
                  </a:lnTo>
                  <a:lnTo>
                    <a:pt x="588" y="199"/>
                  </a:lnTo>
                  <a:lnTo>
                    <a:pt x="581" y="199"/>
                  </a:lnTo>
                  <a:lnTo>
                    <a:pt x="565" y="214"/>
                  </a:lnTo>
                  <a:lnTo>
                    <a:pt x="565" y="207"/>
                  </a:lnTo>
                  <a:lnTo>
                    <a:pt x="558" y="199"/>
                  </a:lnTo>
                  <a:lnTo>
                    <a:pt x="565" y="184"/>
                  </a:lnTo>
                  <a:lnTo>
                    <a:pt x="558" y="184"/>
                  </a:lnTo>
                  <a:lnTo>
                    <a:pt x="550" y="176"/>
                  </a:lnTo>
                  <a:lnTo>
                    <a:pt x="543" y="191"/>
                  </a:lnTo>
                  <a:lnTo>
                    <a:pt x="535" y="199"/>
                  </a:lnTo>
                  <a:lnTo>
                    <a:pt x="535" y="207"/>
                  </a:lnTo>
                  <a:lnTo>
                    <a:pt x="520" y="207"/>
                  </a:lnTo>
                  <a:lnTo>
                    <a:pt x="520" y="214"/>
                  </a:lnTo>
                  <a:lnTo>
                    <a:pt x="550" y="237"/>
                  </a:lnTo>
                  <a:lnTo>
                    <a:pt x="558" y="237"/>
                  </a:lnTo>
                  <a:lnTo>
                    <a:pt x="565" y="222"/>
                  </a:lnTo>
                  <a:lnTo>
                    <a:pt x="588" y="230"/>
                  </a:lnTo>
                  <a:lnTo>
                    <a:pt x="588" y="237"/>
                  </a:lnTo>
                  <a:lnTo>
                    <a:pt x="581" y="237"/>
                  </a:lnTo>
                  <a:lnTo>
                    <a:pt x="573" y="245"/>
                  </a:lnTo>
                  <a:lnTo>
                    <a:pt x="558" y="268"/>
                  </a:lnTo>
                  <a:lnTo>
                    <a:pt x="581" y="275"/>
                  </a:lnTo>
                  <a:lnTo>
                    <a:pt x="596" y="298"/>
                  </a:lnTo>
                  <a:lnTo>
                    <a:pt x="611" y="314"/>
                  </a:lnTo>
                  <a:lnTo>
                    <a:pt x="604" y="314"/>
                  </a:lnTo>
                  <a:lnTo>
                    <a:pt x="611" y="321"/>
                  </a:lnTo>
                  <a:lnTo>
                    <a:pt x="596" y="329"/>
                  </a:lnTo>
                  <a:lnTo>
                    <a:pt x="619" y="336"/>
                  </a:lnTo>
                  <a:lnTo>
                    <a:pt x="619" y="359"/>
                  </a:lnTo>
                  <a:lnTo>
                    <a:pt x="611" y="367"/>
                  </a:lnTo>
                  <a:lnTo>
                    <a:pt x="604" y="382"/>
                  </a:lnTo>
                  <a:lnTo>
                    <a:pt x="604" y="398"/>
                  </a:lnTo>
                  <a:lnTo>
                    <a:pt x="596" y="413"/>
                  </a:lnTo>
                  <a:lnTo>
                    <a:pt x="588" y="413"/>
                  </a:lnTo>
                  <a:lnTo>
                    <a:pt x="588" y="421"/>
                  </a:lnTo>
                  <a:lnTo>
                    <a:pt x="573" y="436"/>
                  </a:lnTo>
                  <a:lnTo>
                    <a:pt x="550" y="443"/>
                  </a:lnTo>
                  <a:lnTo>
                    <a:pt x="550" y="451"/>
                  </a:lnTo>
                  <a:lnTo>
                    <a:pt x="543" y="443"/>
                  </a:lnTo>
                  <a:lnTo>
                    <a:pt x="543" y="451"/>
                  </a:lnTo>
                  <a:lnTo>
                    <a:pt x="535" y="443"/>
                  </a:lnTo>
                  <a:lnTo>
                    <a:pt x="535" y="451"/>
                  </a:lnTo>
                  <a:lnTo>
                    <a:pt x="504" y="466"/>
                  </a:lnTo>
                  <a:lnTo>
                    <a:pt x="504" y="474"/>
                  </a:lnTo>
                  <a:lnTo>
                    <a:pt x="497" y="474"/>
                  </a:lnTo>
                  <a:lnTo>
                    <a:pt x="497" y="459"/>
                  </a:lnTo>
                  <a:lnTo>
                    <a:pt x="474" y="459"/>
                  </a:lnTo>
                  <a:lnTo>
                    <a:pt x="458" y="451"/>
                  </a:lnTo>
                  <a:lnTo>
                    <a:pt x="451" y="443"/>
                  </a:lnTo>
                  <a:lnTo>
                    <a:pt x="436" y="436"/>
                  </a:lnTo>
                  <a:lnTo>
                    <a:pt x="405" y="443"/>
                  </a:lnTo>
                  <a:lnTo>
                    <a:pt x="397" y="443"/>
                  </a:lnTo>
                  <a:lnTo>
                    <a:pt x="390" y="443"/>
                  </a:lnTo>
                  <a:lnTo>
                    <a:pt x="390" y="459"/>
                  </a:lnTo>
                  <a:lnTo>
                    <a:pt x="390" y="466"/>
                  </a:lnTo>
                  <a:lnTo>
                    <a:pt x="390" y="459"/>
                  </a:lnTo>
                  <a:lnTo>
                    <a:pt x="374" y="459"/>
                  </a:lnTo>
                  <a:lnTo>
                    <a:pt x="359" y="451"/>
                  </a:lnTo>
                  <a:lnTo>
                    <a:pt x="359" y="436"/>
                  </a:lnTo>
                  <a:lnTo>
                    <a:pt x="351" y="436"/>
                  </a:lnTo>
                  <a:lnTo>
                    <a:pt x="351" y="421"/>
                  </a:lnTo>
                  <a:lnTo>
                    <a:pt x="336" y="428"/>
                  </a:lnTo>
                  <a:lnTo>
                    <a:pt x="344" y="382"/>
                  </a:lnTo>
                  <a:lnTo>
                    <a:pt x="336" y="367"/>
                  </a:lnTo>
                  <a:lnTo>
                    <a:pt x="321" y="367"/>
                  </a:lnTo>
                  <a:lnTo>
                    <a:pt x="298" y="344"/>
                  </a:lnTo>
                  <a:lnTo>
                    <a:pt x="283" y="344"/>
                  </a:lnTo>
                  <a:lnTo>
                    <a:pt x="267" y="359"/>
                  </a:lnTo>
                  <a:lnTo>
                    <a:pt x="252" y="367"/>
                  </a:lnTo>
                  <a:lnTo>
                    <a:pt x="229" y="359"/>
                  </a:lnTo>
                  <a:lnTo>
                    <a:pt x="221" y="375"/>
                  </a:lnTo>
                  <a:lnTo>
                    <a:pt x="214" y="367"/>
                  </a:lnTo>
                  <a:lnTo>
                    <a:pt x="206" y="367"/>
                  </a:lnTo>
                  <a:lnTo>
                    <a:pt x="183" y="367"/>
                  </a:lnTo>
                  <a:lnTo>
                    <a:pt x="153" y="344"/>
                  </a:lnTo>
                  <a:lnTo>
                    <a:pt x="145" y="352"/>
                  </a:lnTo>
                  <a:lnTo>
                    <a:pt x="130" y="336"/>
                  </a:lnTo>
                  <a:lnTo>
                    <a:pt x="114" y="336"/>
                  </a:lnTo>
                  <a:lnTo>
                    <a:pt x="91" y="321"/>
                  </a:lnTo>
                  <a:lnTo>
                    <a:pt x="76" y="306"/>
                  </a:lnTo>
                  <a:lnTo>
                    <a:pt x="76" y="298"/>
                  </a:lnTo>
                  <a:lnTo>
                    <a:pt x="91" y="298"/>
                  </a:lnTo>
                  <a:lnTo>
                    <a:pt x="84" y="283"/>
                  </a:lnTo>
                  <a:lnTo>
                    <a:pt x="91" y="268"/>
                  </a:lnTo>
                  <a:lnTo>
                    <a:pt x="91" y="260"/>
                  </a:lnTo>
                  <a:lnTo>
                    <a:pt x="76" y="252"/>
                  </a:lnTo>
                  <a:lnTo>
                    <a:pt x="61" y="260"/>
                  </a:lnTo>
                  <a:lnTo>
                    <a:pt x="38" y="252"/>
                  </a:lnTo>
                  <a:lnTo>
                    <a:pt x="30" y="237"/>
                  </a:lnTo>
                  <a:lnTo>
                    <a:pt x="15" y="237"/>
                  </a:lnTo>
                  <a:lnTo>
                    <a:pt x="15" y="230"/>
                  </a:lnTo>
                  <a:lnTo>
                    <a:pt x="15" y="214"/>
                  </a:lnTo>
                  <a:lnTo>
                    <a:pt x="7" y="214"/>
                  </a:lnTo>
                  <a:lnTo>
                    <a:pt x="0" y="207"/>
                  </a:lnTo>
                  <a:lnTo>
                    <a:pt x="0" y="199"/>
                  </a:lnTo>
                  <a:lnTo>
                    <a:pt x="0" y="191"/>
                  </a:lnTo>
                  <a:lnTo>
                    <a:pt x="7" y="184"/>
                  </a:lnTo>
                  <a:lnTo>
                    <a:pt x="30" y="184"/>
                  </a:lnTo>
                  <a:lnTo>
                    <a:pt x="30" y="176"/>
                  </a:lnTo>
                  <a:lnTo>
                    <a:pt x="46" y="176"/>
                  </a:lnTo>
                  <a:lnTo>
                    <a:pt x="61" y="168"/>
                  </a:lnTo>
                  <a:lnTo>
                    <a:pt x="61" y="161"/>
                  </a:lnTo>
                  <a:lnTo>
                    <a:pt x="61" y="145"/>
                  </a:lnTo>
                  <a:lnTo>
                    <a:pt x="53" y="123"/>
                  </a:lnTo>
                  <a:lnTo>
                    <a:pt x="69" y="115"/>
                  </a:lnTo>
                  <a:lnTo>
                    <a:pt x="69" y="92"/>
                  </a:lnTo>
                  <a:lnTo>
                    <a:pt x="91" y="92"/>
                  </a:lnTo>
                  <a:lnTo>
                    <a:pt x="99" y="92"/>
                  </a:lnTo>
                  <a:lnTo>
                    <a:pt x="99" y="77"/>
                  </a:lnTo>
                  <a:lnTo>
                    <a:pt x="107" y="69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37" name="Freeform 389"/>
            <p:cNvSpPr>
              <a:spLocks/>
            </p:cNvSpPr>
            <p:nvPr/>
          </p:nvSpPr>
          <p:spPr bwMode="blackWhite">
            <a:xfrm>
              <a:off x="6840918" y="3565731"/>
              <a:ext cx="163638" cy="209472"/>
            </a:xfrm>
            <a:custGeom>
              <a:avLst/>
              <a:gdLst>
                <a:gd name="T0" fmla="*/ 7 w 61"/>
                <a:gd name="T1" fmla="*/ 31 h 76"/>
                <a:gd name="T2" fmla="*/ 0 w 61"/>
                <a:gd name="T3" fmla="*/ 23 h 76"/>
                <a:gd name="T4" fmla="*/ 7 w 61"/>
                <a:gd name="T5" fmla="*/ 15 h 76"/>
                <a:gd name="T6" fmla="*/ 0 w 61"/>
                <a:gd name="T7" fmla="*/ 8 h 76"/>
                <a:gd name="T8" fmla="*/ 0 w 61"/>
                <a:gd name="T9" fmla="*/ 0 h 76"/>
                <a:gd name="T10" fmla="*/ 7 w 61"/>
                <a:gd name="T11" fmla="*/ 0 h 76"/>
                <a:gd name="T12" fmla="*/ 15 w 61"/>
                <a:gd name="T13" fmla="*/ 0 h 76"/>
                <a:gd name="T14" fmla="*/ 23 w 61"/>
                <a:gd name="T15" fmla="*/ 15 h 76"/>
                <a:gd name="T16" fmla="*/ 53 w 61"/>
                <a:gd name="T17" fmla="*/ 15 h 76"/>
                <a:gd name="T18" fmla="*/ 38 w 61"/>
                <a:gd name="T19" fmla="*/ 31 h 76"/>
                <a:gd name="T20" fmla="*/ 38 w 61"/>
                <a:gd name="T21" fmla="*/ 38 h 76"/>
                <a:gd name="T22" fmla="*/ 53 w 61"/>
                <a:gd name="T23" fmla="*/ 46 h 76"/>
                <a:gd name="T24" fmla="*/ 53 w 61"/>
                <a:gd name="T25" fmla="*/ 38 h 76"/>
                <a:gd name="T26" fmla="*/ 61 w 61"/>
                <a:gd name="T27" fmla="*/ 61 h 76"/>
                <a:gd name="T28" fmla="*/ 61 w 61"/>
                <a:gd name="T29" fmla="*/ 76 h 76"/>
                <a:gd name="T30" fmla="*/ 46 w 61"/>
                <a:gd name="T31" fmla="*/ 53 h 76"/>
                <a:gd name="T32" fmla="*/ 38 w 61"/>
                <a:gd name="T33" fmla="*/ 69 h 76"/>
                <a:gd name="T34" fmla="*/ 15 w 61"/>
                <a:gd name="T35" fmla="*/ 69 h 76"/>
                <a:gd name="T36" fmla="*/ 7 w 61"/>
                <a:gd name="T37" fmla="*/ 3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76">
                  <a:moveTo>
                    <a:pt x="7" y="31"/>
                  </a:moveTo>
                  <a:lnTo>
                    <a:pt x="0" y="23"/>
                  </a:lnTo>
                  <a:lnTo>
                    <a:pt x="7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15"/>
                  </a:lnTo>
                  <a:lnTo>
                    <a:pt x="53" y="15"/>
                  </a:lnTo>
                  <a:lnTo>
                    <a:pt x="38" y="31"/>
                  </a:lnTo>
                  <a:lnTo>
                    <a:pt x="38" y="38"/>
                  </a:lnTo>
                  <a:lnTo>
                    <a:pt x="53" y="46"/>
                  </a:lnTo>
                  <a:lnTo>
                    <a:pt x="53" y="38"/>
                  </a:lnTo>
                  <a:lnTo>
                    <a:pt x="61" y="61"/>
                  </a:lnTo>
                  <a:lnTo>
                    <a:pt x="61" y="76"/>
                  </a:lnTo>
                  <a:lnTo>
                    <a:pt x="46" y="53"/>
                  </a:lnTo>
                  <a:lnTo>
                    <a:pt x="38" y="69"/>
                  </a:lnTo>
                  <a:lnTo>
                    <a:pt x="15" y="69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8" name="Freeform 390"/>
            <p:cNvSpPr>
              <a:spLocks/>
            </p:cNvSpPr>
            <p:nvPr/>
          </p:nvSpPr>
          <p:spPr bwMode="blackWhite">
            <a:xfrm>
              <a:off x="6858450" y="3476804"/>
              <a:ext cx="105197" cy="63236"/>
            </a:xfrm>
            <a:custGeom>
              <a:avLst/>
              <a:gdLst>
                <a:gd name="T0" fmla="*/ 31 w 39"/>
                <a:gd name="T1" fmla="*/ 8 h 23"/>
                <a:gd name="T2" fmla="*/ 8 w 39"/>
                <a:gd name="T3" fmla="*/ 0 h 23"/>
                <a:gd name="T4" fmla="*/ 0 w 39"/>
                <a:gd name="T5" fmla="*/ 16 h 23"/>
                <a:gd name="T6" fmla="*/ 0 w 39"/>
                <a:gd name="T7" fmla="*/ 23 h 23"/>
                <a:gd name="T8" fmla="*/ 8 w 39"/>
                <a:gd name="T9" fmla="*/ 23 h 23"/>
                <a:gd name="T10" fmla="*/ 39 w 39"/>
                <a:gd name="T11" fmla="*/ 23 h 23"/>
                <a:gd name="T12" fmla="*/ 39 w 39"/>
                <a:gd name="T13" fmla="*/ 16 h 23"/>
                <a:gd name="T14" fmla="*/ 31 w 39"/>
                <a:gd name="T1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3">
                  <a:moveTo>
                    <a:pt x="31" y="8"/>
                  </a:moveTo>
                  <a:lnTo>
                    <a:pt x="8" y="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39" name="Freeform 391"/>
            <p:cNvSpPr>
              <a:spLocks/>
            </p:cNvSpPr>
            <p:nvPr/>
          </p:nvSpPr>
          <p:spPr bwMode="blackWhite">
            <a:xfrm>
              <a:off x="6176623" y="3178407"/>
              <a:ext cx="952610" cy="1132334"/>
            </a:xfrm>
            <a:custGeom>
              <a:avLst/>
              <a:gdLst>
                <a:gd name="T0" fmla="*/ 252 w 352"/>
                <a:gd name="T1" fmla="*/ 123 h 405"/>
                <a:gd name="T2" fmla="*/ 260 w 352"/>
                <a:gd name="T3" fmla="*/ 130 h 405"/>
                <a:gd name="T4" fmla="*/ 291 w 352"/>
                <a:gd name="T5" fmla="*/ 123 h 405"/>
                <a:gd name="T6" fmla="*/ 298 w 352"/>
                <a:gd name="T7" fmla="*/ 107 h 405"/>
                <a:gd name="T8" fmla="*/ 329 w 352"/>
                <a:gd name="T9" fmla="*/ 92 h 405"/>
                <a:gd name="T10" fmla="*/ 352 w 352"/>
                <a:gd name="T11" fmla="*/ 123 h 405"/>
                <a:gd name="T12" fmla="*/ 329 w 352"/>
                <a:gd name="T13" fmla="*/ 138 h 405"/>
                <a:gd name="T14" fmla="*/ 314 w 352"/>
                <a:gd name="T15" fmla="*/ 176 h 405"/>
                <a:gd name="T16" fmla="*/ 306 w 352"/>
                <a:gd name="T17" fmla="*/ 199 h 405"/>
                <a:gd name="T18" fmla="*/ 298 w 352"/>
                <a:gd name="T19" fmla="*/ 184 h 405"/>
                <a:gd name="T20" fmla="*/ 283 w 352"/>
                <a:gd name="T21" fmla="*/ 169 h 405"/>
                <a:gd name="T22" fmla="*/ 268 w 352"/>
                <a:gd name="T23" fmla="*/ 153 h 405"/>
                <a:gd name="T24" fmla="*/ 252 w 352"/>
                <a:gd name="T25" fmla="*/ 138 h 405"/>
                <a:gd name="T26" fmla="*/ 245 w 352"/>
                <a:gd name="T27" fmla="*/ 146 h 405"/>
                <a:gd name="T28" fmla="*/ 245 w 352"/>
                <a:gd name="T29" fmla="*/ 161 h 405"/>
                <a:gd name="T30" fmla="*/ 260 w 352"/>
                <a:gd name="T31" fmla="*/ 207 h 405"/>
                <a:gd name="T32" fmla="*/ 252 w 352"/>
                <a:gd name="T33" fmla="*/ 207 h 405"/>
                <a:gd name="T34" fmla="*/ 237 w 352"/>
                <a:gd name="T35" fmla="*/ 230 h 405"/>
                <a:gd name="T36" fmla="*/ 214 w 352"/>
                <a:gd name="T37" fmla="*/ 253 h 405"/>
                <a:gd name="T38" fmla="*/ 184 w 352"/>
                <a:gd name="T39" fmla="*/ 283 h 405"/>
                <a:gd name="T40" fmla="*/ 176 w 352"/>
                <a:gd name="T41" fmla="*/ 291 h 405"/>
                <a:gd name="T42" fmla="*/ 161 w 352"/>
                <a:gd name="T43" fmla="*/ 298 h 405"/>
                <a:gd name="T44" fmla="*/ 161 w 352"/>
                <a:gd name="T45" fmla="*/ 352 h 405"/>
                <a:gd name="T46" fmla="*/ 153 w 352"/>
                <a:gd name="T47" fmla="*/ 382 h 405"/>
                <a:gd name="T48" fmla="*/ 138 w 352"/>
                <a:gd name="T49" fmla="*/ 405 h 405"/>
                <a:gd name="T50" fmla="*/ 92 w 352"/>
                <a:gd name="T51" fmla="*/ 306 h 405"/>
                <a:gd name="T52" fmla="*/ 61 w 352"/>
                <a:gd name="T53" fmla="*/ 199 h 405"/>
                <a:gd name="T54" fmla="*/ 54 w 352"/>
                <a:gd name="T55" fmla="*/ 214 h 405"/>
                <a:gd name="T56" fmla="*/ 38 w 352"/>
                <a:gd name="T57" fmla="*/ 222 h 405"/>
                <a:gd name="T58" fmla="*/ 31 w 352"/>
                <a:gd name="T59" fmla="*/ 191 h 405"/>
                <a:gd name="T60" fmla="*/ 15 w 352"/>
                <a:gd name="T61" fmla="*/ 191 h 405"/>
                <a:gd name="T62" fmla="*/ 8 w 352"/>
                <a:gd name="T63" fmla="*/ 169 h 405"/>
                <a:gd name="T64" fmla="*/ 31 w 352"/>
                <a:gd name="T65" fmla="*/ 161 h 405"/>
                <a:gd name="T66" fmla="*/ 23 w 352"/>
                <a:gd name="T67" fmla="*/ 146 h 405"/>
                <a:gd name="T68" fmla="*/ 15 w 352"/>
                <a:gd name="T69" fmla="*/ 130 h 405"/>
                <a:gd name="T70" fmla="*/ 23 w 352"/>
                <a:gd name="T71" fmla="*/ 115 h 405"/>
                <a:gd name="T72" fmla="*/ 38 w 352"/>
                <a:gd name="T73" fmla="*/ 115 h 405"/>
                <a:gd name="T74" fmla="*/ 61 w 352"/>
                <a:gd name="T75" fmla="*/ 54 h 405"/>
                <a:gd name="T76" fmla="*/ 54 w 352"/>
                <a:gd name="T77" fmla="*/ 39 h 405"/>
                <a:gd name="T78" fmla="*/ 46 w 352"/>
                <a:gd name="T79" fmla="*/ 16 h 405"/>
                <a:gd name="T80" fmla="*/ 84 w 352"/>
                <a:gd name="T81" fmla="*/ 16 h 405"/>
                <a:gd name="T82" fmla="*/ 107 w 352"/>
                <a:gd name="T83" fmla="*/ 0 h 405"/>
                <a:gd name="T84" fmla="*/ 122 w 352"/>
                <a:gd name="T85" fmla="*/ 16 h 405"/>
                <a:gd name="T86" fmla="*/ 122 w 352"/>
                <a:gd name="T87" fmla="*/ 46 h 405"/>
                <a:gd name="T88" fmla="*/ 107 w 352"/>
                <a:gd name="T89" fmla="*/ 54 h 405"/>
                <a:gd name="T90" fmla="*/ 145 w 352"/>
                <a:gd name="T91" fmla="*/ 84 h 405"/>
                <a:gd name="T92" fmla="*/ 176 w 352"/>
                <a:gd name="T93" fmla="*/ 123 h 405"/>
                <a:gd name="T94" fmla="*/ 207 w 352"/>
                <a:gd name="T95" fmla="*/ 130 h 405"/>
                <a:gd name="T96" fmla="*/ 245 w 352"/>
                <a:gd name="T97" fmla="*/ 138 h 405"/>
                <a:gd name="T98" fmla="*/ 237 w 352"/>
                <a:gd name="T99" fmla="*/ 11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2" h="405">
                  <a:moveTo>
                    <a:pt x="245" y="115"/>
                  </a:moveTo>
                  <a:lnTo>
                    <a:pt x="252" y="123"/>
                  </a:lnTo>
                  <a:lnTo>
                    <a:pt x="252" y="130"/>
                  </a:lnTo>
                  <a:lnTo>
                    <a:pt x="260" y="130"/>
                  </a:lnTo>
                  <a:lnTo>
                    <a:pt x="291" y="130"/>
                  </a:lnTo>
                  <a:lnTo>
                    <a:pt x="291" y="123"/>
                  </a:lnTo>
                  <a:lnTo>
                    <a:pt x="283" y="115"/>
                  </a:lnTo>
                  <a:lnTo>
                    <a:pt x="298" y="107"/>
                  </a:lnTo>
                  <a:lnTo>
                    <a:pt x="314" y="92"/>
                  </a:lnTo>
                  <a:lnTo>
                    <a:pt x="329" y="92"/>
                  </a:lnTo>
                  <a:lnTo>
                    <a:pt x="352" y="115"/>
                  </a:lnTo>
                  <a:lnTo>
                    <a:pt x="352" y="123"/>
                  </a:lnTo>
                  <a:lnTo>
                    <a:pt x="344" y="123"/>
                  </a:lnTo>
                  <a:lnTo>
                    <a:pt x="329" y="138"/>
                  </a:lnTo>
                  <a:lnTo>
                    <a:pt x="321" y="176"/>
                  </a:lnTo>
                  <a:lnTo>
                    <a:pt x="314" y="176"/>
                  </a:lnTo>
                  <a:lnTo>
                    <a:pt x="314" y="199"/>
                  </a:lnTo>
                  <a:lnTo>
                    <a:pt x="306" y="199"/>
                  </a:lnTo>
                  <a:lnTo>
                    <a:pt x="298" y="176"/>
                  </a:lnTo>
                  <a:lnTo>
                    <a:pt x="298" y="184"/>
                  </a:lnTo>
                  <a:lnTo>
                    <a:pt x="283" y="176"/>
                  </a:lnTo>
                  <a:lnTo>
                    <a:pt x="283" y="169"/>
                  </a:lnTo>
                  <a:lnTo>
                    <a:pt x="298" y="153"/>
                  </a:lnTo>
                  <a:lnTo>
                    <a:pt x="268" y="153"/>
                  </a:lnTo>
                  <a:lnTo>
                    <a:pt x="260" y="138"/>
                  </a:lnTo>
                  <a:lnTo>
                    <a:pt x="252" y="138"/>
                  </a:lnTo>
                  <a:lnTo>
                    <a:pt x="245" y="138"/>
                  </a:lnTo>
                  <a:lnTo>
                    <a:pt x="245" y="146"/>
                  </a:lnTo>
                  <a:lnTo>
                    <a:pt x="252" y="153"/>
                  </a:lnTo>
                  <a:lnTo>
                    <a:pt x="245" y="161"/>
                  </a:lnTo>
                  <a:lnTo>
                    <a:pt x="252" y="169"/>
                  </a:lnTo>
                  <a:lnTo>
                    <a:pt x="260" y="207"/>
                  </a:lnTo>
                  <a:lnTo>
                    <a:pt x="252" y="199"/>
                  </a:lnTo>
                  <a:lnTo>
                    <a:pt x="252" y="207"/>
                  </a:lnTo>
                  <a:lnTo>
                    <a:pt x="237" y="207"/>
                  </a:lnTo>
                  <a:lnTo>
                    <a:pt x="237" y="230"/>
                  </a:lnTo>
                  <a:lnTo>
                    <a:pt x="222" y="237"/>
                  </a:lnTo>
                  <a:lnTo>
                    <a:pt x="214" y="253"/>
                  </a:lnTo>
                  <a:lnTo>
                    <a:pt x="191" y="276"/>
                  </a:lnTo>
                  <a:lnTo>
                    <a:pt x="184" y="283"/>
                  </a:lnTo>
                  <a:lnTo>
                    <a:pt x="176" y="283"/>
                  </a:lnTo>
                  <a:lnTo>
                    <a:pt x="176" y="291"/>
                  </a:lnTo>
                  <a:lnTo>
                    <a:pt x="168" y="291"/>
                  </a:lnTo>
                  <a:lnTo>
                    <a:pt x="161" y="298"/>
                  </a:lnTo>
                  <a:lnTo>
                    <a:pt x="168" y="329"/>
                  </a:lnTo>
                  <a:lnTo>
                    <a:pt x="161" y="352"/>
                  </a:lnTo>
                  <a:lnTo>
                    <a:pt x="161" y="367"/>
                  </a:lnTo>
                  <a:lnTo>
                    <a:pt x="153" y="382"/>
                  </a:lnTo>
                  <a:lnTo>
                    <a:pt x="145" y="390"/>
                  </a:lnTo>
                  <a:lnTo>
                    <a:pt x="138" y="405"/>
                  </a:lnTo>
                  <a:lnTo>
                    <a:pt x="122" y="390"/>
                  </a:lnTo>
                  <a:lnTo>
                    <a:pt x="92" y="306"/>
                  </a:lnTo>
                  <a:lnTo>
                    <a:pt x="77" y="283"/>
                  </a:lnTo>
                  <a:lnTo>
                    <a:pt x="61" y="199"/>
                  </a:lnTo>
                  <a:lnTo>
                    <a:pt x="54" y="199"/>
                  </a:lnTo>
                  <a:lnTo>
                    <a:pt x="54" y="214"/>
                  </a:lnTo>
                  <a:lnTo>
                    <a:pt x="46" y="214"/>
                  </a:lnTo>
                  <a:lnTo>
                    <a:pt x="38" y="222"/>
                  </a:lnTo>
                  <a:lnTo>
                    <a:pt x="15" y="199"/>
                  </a:lnTo>
                  <a:lnTo>
                    <a:pt x="31" y="191"/>
                  </a:lnTo>
                  <a:lnTo>
                    <a:pt x="31" y="184"/>
                  </a:lnTo>
                  <a:lnTo>
                    <a:pt x="15" y="191"/>
                  </a:lnTo>
                  <a:lnTo>
                    <a:pt x="0" y="176"/>
                  </a:lnTo>
                  <a:lnTo>
                    <a:pt x="8" y="169"/>
                  </a:lnTo>
                  <a:lnTo>
                    <a:pt x="31" y="169"/>
                  </a:lnTo>
                  <a:lnTo>
                    <a:pt x="31" y="161"/>
                  </a:lnTo>
                  <a:lnTo>
                    <a:pt x="31" y="146"/>
                  </a:lnTo>
                  <a:lnTo>
                    <a:pt x="23" y="146"/>
                  </a:lnTo>
                  <a:lnTo>
                    <a:pt x="23" y="138"/>
                  </a:lnTo>
                  <a:lnTo>
                    <a:pt x="15" y="130"/>
                  </a:lnTo>
                  <a:lnTo>
                    <a:pt x="15" y="123"/>
                  </a:lnTo>
                  <a:lnTo>
                    <a:pt x="23" y="115"/>
                  </a:lnTo>
                  <a:lnTo>
                    <a:pt x="31" y="115"/>
                  </a:lnTo>
                  <a:lnTo>
                    <a:pt x="38" y="115"/>
                  </a:lnTo>
                  <a:lnTo>
                    <a:pt x="69" y="69"/>
                  </a:lnTo>
                  <a:lnTo>
                    <a:pt x="61" y="54"/>
                  </a:lnTo>
                  <a:lnTo>
                    <a:pt x="69" y="54"/>
                  </a:lnTo>
                  <a:lnTo>
                    <a:pt x="54" y="39"/>
                  </a:lnTo>
                  <a:lnTo>
                    <a:pt x="54" y="23"/>
                  </a:lnTo>
                  <a:lnTo>
                    <a:pt x="46" y="16"/>
                  </a:lnTo>
                  <a:lnTo>
                    <a:pt x="69" y="16"/>
                  </a:lnTo>
                  <a:lnTo>
                    <a:pt x="84" y="16"/>
                  </a:lnTo>
                  <a:lnTo>
                    <a:pt x="92" y="8"/>
                  </a:lnTo>
                  <a:lnTo>
                    <a:pt x="107" y="0"/>
                  </a:lnTo>
                  <a:lnTo>
                    <a:pt x="122" y="8"/>
                  </a:lnTo>
                  <a:lnTo>
                    <a:pt x="122" y="16"/>
                  </a:lnTo>
                  <a:lnTo>
                    <a:pt x="115" y="31"/>
                  </a:lnTo>
                  <a:lnTo>
                    <a:pt x="122" y="46"/>
                  </a:lnTo>
                  <a:lnTo>
                    <a:pt x="107" y="46"/>
                  </a:lnTo>
                  <a:lnTo>
                    <a:pt x="107" y="54"/>
                  </a:lnTo>
                  <a:lnTo>
                    <a:pt x="122" y="69"/>
                  </a:lnTo>
                  <a:lnTo>
                    <a:pt x="145" y="84"/>
                  </a:lnTo>
                  <a:lnTo>
                    <a:pt x="138" y="100"/>
                  </a:lnTo>
                  <a:lnTo>
                    <a:pt x="176" y="123"/>
                  </a:lnTo>
                  <a:lnTo>
                    <a:pt x="191" y="123"/>
                  </a:lnTo>
                  <a:lnTo>
                    <a:pt x="207" y="130"/>
                  </a:lnTo>
                  <a:lnTo>
                    <a:pt x="230" y="138"/>
                  </a:lnTo>
                  <a:lnTo>
                    <a:pt x="245" y="138"/>
                  </a:lnTo>
                  <a:lnTo>
                    <a:pt x="237" y="130"/>
                  </a:lnTo>
                  <a:lnTo>
                    <a:pt x="237" y="115"/>
                  </a:lnTo>
                  <a:lnTo>
                    <a:pt x="245" y="115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0" name="Freeform 392"/>
            <p:cNvSpPr>
              <a:spLocks/>
            </p:cNvSpPr>
            <p:nvPr/>
          </p:nvSpPr>
          <p:spPr bwMode="blackWhite">
            <a:xfrm>
              <a:off x="6550654" y="3413568"/>
              <a:ext cx="290264" cy="152163"/>
            </a:xfrm>
            <a:custGeom>
              <a:avLst/>
              <a:gdLst>
                <a:gd name="T0" fmla="*/ 99 w 107"/>
                <a:gd name="T1" fmla="*/ 46 h 54"/>
                <a:gd name="T2" fmla="*/ 99 w 107"/>
                <a:gd name="T3" fmla="*/ 31 h 54"/>
                <a:gd name="T4" fmla="*/ 76 w 107"/>
                <a:gd name="T5" fmla="*/ 31 h 54"/>
                <a:gd name="T6" fmla="*/ 46 w 107"/>
                <a:gd name="T7" fmla="*/ 8 h 54"/>
                <a:gd name="T8" fmla="*/ 38 w 107"/>
                <a:gd name="T9" fmla="*/ 16 h 54"/>
                <a:gd name="T10" fmla="*/ 23 w 107"/>
                <a:gd name="T11" fmla="*/ 0 h 54"/>
                <a:gd name="T12" fmla="*/ 7 w 107"/>
                <a:gd name="T13" fmla="*/ 0 h 54"/>
                <a:gd name="T14" fmla="*/ 0 w 107"/>
                <a:gd name="T15" fmla="*/ 16 h 54"/>
                <a:gd name="T16" fmla="*/ 38 w 107"/>
                <a:gd name="T17" fmla="*/ 39 h 54"/>
                <a:gd name="T18" fmla="*/ 53 w 107"/>
                <a:gd name="T19" fmla="*/ 39 h 54"/>
                <a:gd name="T20" fmla="*/ 69 w 107"/>
                <a:gd name="T21" fmla="*/ 46 h 54"/>
                <a:gd name="T22" fmla="*/ 92 w 107"/>
                <a:gd name="T23" fmla="*/ 54 h 54"/>
                <a:gd name="T24" fmla="*/ 107 w 107"/>
                <a:gd name="T25" fmla="*/ 54 h 54"/>
                <a:gd name="T26" fmla="*/ 99 w 107"/>
                <a:gd name="T27" fmla="*/ 4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54">
                  <a:moveTo>
                    <a:pt x="99" y="46"/>
                  </a:moveTo>
                  <a:lnTo>
                    <a:pt x="99" y="31"/>
                  </a:lnTo>
                  <a:lnTo>
                    <a:pt x="76" y="31"/>
                  </a:lnTo>
                  <a:lnTo>
                    <a:pt x="46" y="8"/>
                  </a:lnTo>
                  <a:lnTo>
                    <a:pt x="38" y="16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16"/>
                  </a:lnTo>
                  <a:lnTo>
                    <a:pt x="38" y="39"/>
                  </a:lnTo>
                  <a:lnTo>
                    <a:pt x="53" y="39"/>
                  </a:lnTo>
                  <a:lnTo>
                    <a:pt x="69" y="46"/>
                  </a:lnTo>
                  <a:lnTo>
                    <a:pt x="92" y="54"/>
                  </a:lnTo>
                  <a:lnTo>
                    <a:pt x="107" y="54"/>
                  </a:lnTo>
                  <a:lnTo>
                    <a:pt x="99" y="4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1" name="Freeform 393"/>
            <p:cNvSpPr>
              <a:spLocks/>
            </p:cNvSpPr>
            <p:nvPr/>
          </p:nvSpPr>
          <p:spPr bwMode="blackWhite">
            <a:xfrm>
              <a:off x="5309728" y="3006481"/>
              <a:ext cx="679880" cy="600750"/>
            </a:xfrm>
            <a:custGeom>
              <a:avLst/>
              <a:gdLst>
                <a:gd name="T0" fmla="*/ 184 w 252"/>
                <a:gd name="T1" fmla="*/ 207 h 214"/>
                <a:gd name="T2" fmla="*/ 176 w 252"/>
                <a:gd name="T3" fmla="*/ 191 h 214"/>
                <a:gd name="T4" fmla="*/ 153 w 252"/>
                <a:gd name="T5" fmla="*/ 199 h 214"/>
                <a:gd name="T6" fmla="*/ 138 w 252"/>
                <a:gd name="T7" fmla="*/ 199 h 214"/>
                <a:gd name="T8" fmla="*/ 107 w 252"/>
                <a:gd name="T9" fmla="*/ 176 h 214"/>
                <a:gd name="T10" fmla="*/ 92 w 252"/>
                <a:gd name="T11" fmla="*/ 145 h 214"/>
                <a:gd name="T12" fmla="*/ 77 w 252"/>
                <a:gd name="T13" fmla="*/ 138 h 214"/>
                <a:gd name="T14" fmla="*/ 69 w 252"/>
                <a:gd name="T15" fmla="*/ 145 h 214"/>
                <a:gd name="T16" fmla="*/ 54 w 252"/>
                <a:gd name="T17" fmla="*/ 130 h 214"/>
                <a:gd name="T18" fmla="*/ 54 w 252"/>
                <a:gd name="T19" fmla="*/ 107 h 214"/>
                <a:gd name="T20" fmla="*/ 31 w 252"/>
                <a:gd name="T21" fmla="*/ 100 h 214"/>
                <a:gd name="T22" fmla="*/ 23 w 252"/>
                <a:gd name="T23" fmla="*/ 84 h 214"/>
                <a:gd name="T24" fmla="*/ 31 w 252"/>
                <a:gd name="T25" fmla="*/ 69 h 214"/>
                <a:gd name="T26" fmla="*/ 15 w 252"/>
                <a:gd name="T27" fmla="*/ 39 h 214"/>
                <a:gd name="T28" fmla="*/ 0 w 252"/>
                <a:gd name="T29" fmla="*/ 8 h 214"/>
                <a:gd name="T30" fmla="*/ 8 w 252"/>
                <a:gd name="T31" fmla="*/ 0 h 214"/>
                <a:gd name="T32" fmla="*/ 15 w 252"/>
                <a:gd name="T33" fmla="*/ 16 h 214"/>
                <a:gd name="T34" fmla="*/ 23 w 252"/>
                <a:gd name="T35" fmla="*/ 16 h 214"/>
                <a:gd name="T36" fmla="*/ 31 w 252"/>
                <a:gd name="T37" fmla="*/ 16 h 214"/>
                <a:gd name="T38" fmla="*/ 46 w 252"/>
                <a:gd name="T39" fmla="*/ 8 h 214"/>
                <a:gd name="T40" fmla="*/ 46 w 252"/>
                <a:gd name="T41" fmla="*/ 16 h 214"/>
                <a:gd name="T42" fmla="*/ 61 w 252"/>
                <a:gd name="T43" fmla="*/ 23 h 214"/>
                <a:gd name="T44" fmla="*/ 61 w 252"/>
                <a:gd name="T45" fmla="*/ 39 h 214"/>
                <a:gd name="T46" fmla="*/ 92 w 252"/>
                <a:gd name="T47" fmla="*/ 54 h 214"/>
                <a:gd name="T48" fmla="*/ 122 w 252"/>
                <a:gd name="T49" fmla="*/ 46 h 214"/>
                <a:gd name="T50" fmla="*/ 122 w 252"/>
                <a:gd name="T51" fmla="*/ 39 h 214"/>
                <a:gd name="T52" fmla="*/ 138 w 252"/>
                <a:gd name="T53" fmla="*/ 31 h 214"/>
                <a:gd name="T54" fmla="*/ 153 w 252"/>
                <a:gd name="T55" fmla="*/ 23 h 214"/>
                <a:gd name="T56" fmla="*/ 214 w 252"/>
                <a:gd name="T57" fmla="*/ 54 h 214"/>
                <a:gd name="T58" fmla="*/ 214 w 252"/>
                <a:gd name="T59" fmla="*/ 61 h 214"/>
                <a:gd name="T60" fmla="*/ 214 w 252"/>
                <a:gd name="T61" fmla="*/ 77 h 214"/>
                <a:gd name="T62" fmla="*/ 206 w 252"/>
                <a:gd name="T63" fmla="*/ 84 h 214"/>
                <a:gd name="T64" fmla="*/ 206 w 252"/>
                <a:gd name="T65" fmla="*/ 92 h 214"/>
                <a:gd name="T66" fmla="*/ 214 w 252"/>
                <a:gd name="T67" fmla="*/ 123 h 214"/>
                <a:gd name="T68" fmla="*/ 229 w 252"/>
                <a:gd name="T69" fmla="*/ 123 h 214"/>
                <a:gd name="T70" fmla="*/ 229 w 252"/>
                <a:gd name="T71" fmla="*/ 130 h 214"/>
                <a:gd name="T72" fmla="*/ 222 w 252"/>
                <a:gd name="T73" fmla="*/ 145 h 214"/>
                <a:gd name="T74" fmla="*/ 237 w 252"/>
                <a:gd name="T75" fmla="*/ 168 h 214"/>
                <a:gd name="T76" fmla="*/ 245 w 252"/>
                <a:gd name="T77" fmla="*/ 168 h 214"/>
                <a:gd name="T78" fmla="*/ 252 w 252"/>
                <a:gd name="T79" fmla="*/ 184 h 214"/>
                <a:gd name="T80" fmla="*/ 252 w 252"/>
                <a:gd name="T81" fmla="*/ 191 h 214"/>
                <a:gd name="T82" fmla="*/ 237 w 252"/>
                <a:gd name="T83" fmla="*/ 199 h 214"/>
                <a:gd name="T84" fmla="*/ 237 w 252"/>
                <a:gd name="T85" fmla="*/ 214 h 214"/>
                <a:gd name="T86" fmla="*/ 184 w 252"/>
                <a:gd name="T87" fmla="*/ 2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2" h="214">
                  <a:moveTo>
                    <a:pt x="184" y="207"/>
                  </a:moveTo>
                  <a:lnTo>
                    <a:pt x="176" y="191"/>
                  </a:lnTo>
                  <a:lnTo>
                    <a:pt x="153" y="199"/>
                  </a:lnTo>
                  <a:lnTo>
                    <a:pt x="138" y="199"/>
                  </a:lnTo>
                  <a:lnTo>
                    <a:pt x="107" y="176"/>
                  </a:lnTo>
                  <a:lnTo>
                    <a:pt x="92" y="145"/>
                  </a:lnTo>
                  <a:lnTo>
                    <a:pt x="77" y="138"/>
                  </a:lnTo>
                  <a:lnTo>
                    <a:pt x="69" y="145"/>
                  </a:lnTo>
                  <a:lnTo>
                    <a:pt x="54" y="130"/>
                  </a:lnTo>
                  <a:lnTo>
                    <a:pt x="54" y="107"/>
                  </a:lnTo>
                  <a:lnTo>
                    <a:pt x="31" y="100"/>
                  </a:lnTo>
                  <a:lnTo>
                    <a:pt x="23" y="84"/>
                  </a:lnTo>
                  <a:lnTo>
                    <a:pt x="31" y="69"/>
                  </a:lnTo>
                  <a:lnTo>
                    <a:pt x="15" y="39"/>
                  </a:lnTo>
                  <a:lnTo>
                    <a:pt x="0" y="8"/>
                  </a:lnTo>
                  <a:lnTo>
                    <a:pt x="8" y="0"/>
                  </a:lnTo>
                  <a:lnTo>
                    <a:pt x="15" y="16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46" y="8"/>
                  </a:lnTo>
                  <a:lnTo>
                    <a:pt x="46" y="16"/>
                  </a:lnTo>
                  <a:lnTo>
                    <a:pt x="61" y="23"/>
                  </a:lnTo>
                  <a:lnTo>
                    <a:pt x="61" y="39"/>
                  </a:lnTo>
                  <a:lnTo>
                    <a:pt x="92" y="54"/>
                  </a:lnTo>
                  <a:lnTo>
                    <a:pt x="122" y="46"/>
                  </a:lnTo>
                  <a:lnTo>
                    <a:pt x="122" y="39"/>
                  </a:lnTo>
                  <a:lnTo>
                    <a:pt x="138" y="31"/>
                  </a:lnTo>
                  <a:lnTo>
                    <a:pt x="153" y="23"/>
                  </a:lnTo>
                  <a:lnTo>
                    <a:pt x="214" y="54"/>
                  </a:lnTo>
                  <a:lnTo>
                    <a:pt x="214" y="61"/>
                  </a:lnTo>
                  <a:lnTo>
                    <a:pt x="214" y="77"/>
                  </a:lnTo>
                  <a:lnTo>
                    <a:pt x="206" y="84"/>
                  </a:lnTo>
                  <a:lnTo>
                    <a:pt x="206" y="92"/>
                  </a:lnTo>
                  <a:lnTo>
                    <a:pt x="214" y="123"/>
                  </a:lnTo>
                  <a:lnTo>
                    <a:pt x="229" y="123"/>
                  </a:lnTo>
                  <a:lnTo>
                    <a:pt x="229" y="130"/>
                  </a:lnTo>
                  <a:lnTo>
                    <a:pt x="222" y="145"/>
                  </a:lnTo>
                  <a:lnTo>
                    <a:pt x="237" y="168"/>
                  </a:lnTo>
                  <a:lnTo>
                    <a:pt x="245" y="168"/>
                  </a:lnTo>
                  <a:lnTo>
                    <a:pt x="252" y="184"/>
                  </a:lnTo>
                  <a:lnTo>
                    <a:pt x="252" y="191"/>
                  </a:lnTo>
                  <a:lnTo>
                    <a:pt x="237" y="199"/>
                  </a:lnTo>
                  <a:lnTo>
                    <a:pt x="237" y="214"/>
                  </a:lnTo>
                  <a:lnTo>
                    <a:pt x="184" y="20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2" name="Freeform 394"/>
            <p:cNvSpPr>
              <a:spLocks/>
            </p:cNvSpPr>
            <p:nvPr/>
          </p:nvSpPr>
          <p:spPr bwMode="blackWhite">
            <a:xfrm>
              <a:off x="5907788" y="3132954"/>
              <a:ext cx="518189" cy="537513"/>
            </a:xfrm>
            <a:custGeom>
              <a:avLst/>
              <a:gdLst>
                <a:gd name="T0" fmla="*/ 107 w 191"/>
                <a:gd name="T1" fmla="*/ 184 h 191"/>
                <a:gd name="T2" fmla="*/ 130 w 191"/>
                <a:gd name="T3" fmla="*/ 184 h 191"/>
                <a:gd name="T4" fmla="*/ 130 w 191"/>
                <a:gd name="T5" fmla="*/ 176 h 191"/>
                <a:gd name="T6" fmla="*/ 130 w 191"/>
                <a:gd name="T7" fmla="*/ 161 h 191"/>
                <a:gd name="T8" fmla="*/ 122 w 191"/>
                <a:gd name="T9" fmla="*/ 161 h 191"/>
                <a:gd name="T10" fmla="*/ 122 w 191"/>
                <a:gd name="T11" fmla="*/ 153 h 191"/>
                <a:gd name="T12" fmla="*/ 114 w 191"/>
                <a:gd name="T13" fmla="*/ 145 h 191"/>
                <a:gd name="T14" fmla="*/ 114 w 191"/>
                <a:gd name="T15" fmla="*/ 138 h 191"/>
                <a:gd name="T16" fmla="*/ 122 w 191"/>
                <a:gd name="T17" fmla="*/ 130 h 191"/>
                <a:gd name="T18" fmla="*/ 130 w 191"/>
                <a:gd name="T19" fmla="*/ 130 h 191"/>
                <a:gd name="T20" fmla="*/ 137 w 191"/>
                <a:gd name="T21" fmla="*/ 130 h 191"/>
                <a:gd name="T22" fmla="*/ 168 w 191"/>
                <a:gd name="T23" fmla="*/ 84 h 191"/>
                <a:gd name="T24" fmla="*/ 160 w 191"/>
                <a:gd name="T25" fmla="*/ 69 h 191"/>
                <a:gd name="T26" fmla="*/ 168 w 191"/>
                <a:gd name="T27" fmla="*/ 69 h 191"/>
                <a:gd name="T28" fmla="*/ 153 w 191"/>
                <a:gd name="T29" fmla="*/ 54 h 191"/>
                <a:gd name="T30" fmla="*/ 153 w 191"/>
                <a:gd name="T31" fmla="*/ 38 h 191"/>
                <a:gd name="T32" fmla="*/ 145 w 191"/>
                <a:gd name="T33" fmla="*/ 31 h 191"/>
                <a:gd name="T34" fmla="*/ 168 w 191"/>
                <a:gd name="T35" fmla="*/ 31 h 191"/>
                <a:gd name="T36" fmla="*/ 183 w 191"/>
                <a:gd name="T37" fmla="*/ 31 h 191"/>
                <a:gd name="T38" fmla="*/ 191 w 191"/>
                <a:gd name="T39" fmla="*/ 23 h 191"/>
                <a:gd name="T40" fmla="*/ 168 w 191"/>
                <a:gd name="T41" fmla="*/ 15 h 191"/>
                <a:gd name="T42" fmla="*/ 160 w 191"/>
                <a:gd name="T43" fmla="*/ 0 h 191"/>
                <a:gd name="T44" fmla="*/ 145 w 191"/>
                <a:gd name="T45" fmla="*/ 0 h 191"/>
                <a:gd name="T46" fmla="*/ 137 w 191"/>
                <a:gd name="T47" fmla="*/ 0 h 191"/>
                <a:gd name="T48" fmla="*/ 130 w 191"/>
                <a:gd name="T49" fmla="*/ 0 h 191"/>
                <a:gd name="T50" fmla="*/ 114 w 191"/>
                <a:gd name="T51" fmla="*/ 8 h 191"/>
                <a:gd name="T52" fmla="*/ 114 w 191"/>
                <a:gd name="T53" fmla="*/ 31 h 191"/>
                <a:gd name="T54" fmla="*/ 114 w 191"/>
                <a:gd name="T55" fmla="*/ 38 h 191"/>
                <a:gd name="T56" fmla="*/ 99 w 191"/>
                <a:gd name="T57" fmla="*/ 38 h 191"/>
                <a:gd name="T58" fmla="*/ 107 w 191"/>
                <a:gd name="T59" fmla="*/ 46 h 191"/>
                <a:gd name="T60" fmla="*/ 99 w 191"/>
                <a:gd name="T61" fmla="*/ 54 h 191"/>
                <a:gd name="T62" fmla="*/ 99 w 191"/>
                <a:gd name="T63" fmla="*/ 77 h 191"/>
                <a:gd name="T64" fmla="*/ 69 w 191"/>
                <a:gd name="T65" fmla="*/ 84 h 191"/>
                <a:gd name="T66" fmla="*/ 69 w 191"/>
                <a:gd name="T67" fmla="*/ 99 h 191"/>
                <a:gd name="T68" fmla="*/ 15 w 191"/>
                <a:gd name="T69" fmla="*/ 107 h 191"/>
                <a:gd name="T70" fmla="*/ 0 w 191"/>
                <a:gd name="T71" fmla="*/ 99 h 191"/>
                <a:gd name="T72" fmla="*/ 15 w 191"/>
                <a:gd name="T73" fmla="*/ 122 h 191"/>
                <a:gd name="T74" fmla="*/ 23 w 191"/>
                <a:gd name="T75" fmla="*/ 122 h 191"/>
                <a:gd name="T76" fmla="*/ 30 w 191"/>
                <a:gd name="T77" fmla="*/ 138 h 191"/>
                <a:gd name="T78" fmla="*/ 30 w 191"/>
                <a:gd name="T79" fmla="*/ 145 h 191"/>
                <a:gd name="T80" fmla="*/ 15 w 191"/>
                <a:gd name="T81" fmla="*/ 153 h 191"/>
                <a:gd name="T82" fmla="*/ 15 w 191"/>
                <a:gd name="T83" fmla="*/ 168 h 191"/>
                <a:gd name="T84" fmla="*/ 46 w 191"/>
                <a:gd name="T85" fmla="*/ 168 h 191"/>
                <a:gd name="T86" fmla="*/ 53 w 191"/>
                <a:gd name="T87" fmla="*/ 168 h 191"/>
                <a:gd name="T88" fmla="*/ 76 w 191"/>
                <a:gd name="T89" fmla="*/ 168 h 191"/>
                <a:gd name="T90" fmla="*/ 92 w 191"/>
                <a:gd name="T91" fmla="*/ 191 h 191"/>
                <a:gd name="T92" fmla="*/ 99 w 191"/>
                <a:gd name="T93" fmla="*/ 191 h 191"/>
                <a:gd name="T94" fmla="*/ 107 w 191"/>
                <a:gd name="T95" fmla="*/ 18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1" h="191">
                  <a:moveTo>
                    <a:pt x="107" y="184"/>
                  </a:moveTo>
                  <a:lnTo>
                    <a:pt x="130" y="184"/>
                  </a:lnTo>
                  <a:lnTo>
                    <a:pt x="130" y="176"/>
                  </a:lnTo>
                  <a:lnTo>
                    <a:pt x="130" y="161"/>
                  </a:lnTo>
                  <a:lnTo>
                    <a:pt x="122" y="161"/>
                  </a:lnTo>
                  <a:lnTo>
                    <a:pt x="122" y="153"/>
                  </a:lnTo>
                  <a:lnTo>
                    <a:pt x="114" y="145"/>
                  </a:lnTo>
                  <a:lnTo>
                    <a:pt x="114" y="138"/>
                  </a:lnTo>
                  <a:lnTo>
                    <a:pt x="122" y="130"/>
                  </a:lnTo>
                  <a:lnTo>
                    <a:pt x="130" y="130"/>
                  </a:lnTo>
                  <a:lnTo>
                    <a:pt x="137" y="130"/>
                  </a:lnTo>
                  <a:lnTo>
                    <a:pt x="168" y="84"/>
                  </a:lnTo>
                  <a:lnTo>
                    <a:pt x="160" y="69"/>
                  </a:lnTo>
                  <a:lnTo>
                    <a:pt x="168" y="69"/>
                  </a:lnTo>
                  <a:lnTo>
                    <a:pt x="153" y="54"/>
                  </a:lnTo>
                  <a:lnTo>
                    <a:pt x="153" y="38"/>
                  </a:lnTo>
                  <a:lnTo>
                    <a:pt x="145" y="31"/>
                  </a:lnTo>
                  <a:lnTo>
                    <a:pt x="168" y="31"/>
                  </a:lnTo>
                  <a:lnTo>
                    <a:pt x="183" y="31"/>
                  </a:lnTo>
                  <a:lnTo>
                    <a:pt x="191" y="23"/>
                  </a:lnTo>
                  <a:lnTo>
                    <a:pt x="168" y="15"/>
                  </a:lnTo>
                  <a:lnTo>
                    <a:pt x="160" y="0"/>
                  </a:lnTo>
                  <a:lnTo>
                    <a:pt x="145" y="0"/>
                  </a:lnTo>
                  <a:lnTo>
                    <a:pt x="137" y="0"/>
                  </a:lnTo>
                  <a:lnTo>
                    <a:pt x="130" y="0"/>
                  </a:lnTo>
                  <a:lnTo>
                    <a:pt x="114" y="8"/>
                  </a:lnTo>
                  <a:lnTo>
                    <a:pt x="114" y="31"/>
                  </a:lnTo>
                  <a:lnTo>
                    <a:pt x="114" y="38"/>
                  </a:lnTo>
                  <a:lnTo>
                    <a:pt x="99" y="38"/>
                  </a:lnTo>
                  <a:lnTo>
                    <a:pt x="107" y="46"/>
                  </a:lnTo>
                  <a:lnTo>
                    <a:pt x="99" y="54"/>
                  </a:lnTo>
                  <a:lnTo>
                    <a:pt x="99" y="77"/>
                  </a:lnTo>
                  <a:lnTo>
                    <a:pt x="69" y="84"/>
                  </a:lnTo>
                  <a:lnTo>
                    <a:pt x="69" y="99"/>
                  </a:lnTo>
                  <a:lnTo>
                    <a:pt x="15" y="107"/>
                  </a:lnTo>
                  <a:lnTo>
                    <a:pt x="0" y="99"/>
                  </a:lnTo>
                  <a:lnTo>
                    <a:pt x="15" y="122"/>
                  </a:lnTo>
                  <a:lnTo>
                    <a:pt x="23" y="122"/>
                  </a:lnTo>
                  <a:lnTo>
                    <a:pt x="30" y="138"/>
                  </a:lnTo>
                  <a:lnTo>
                    <a:pt x="30" y="145"/>
                  </a:lnTo>
                  <a:lnTo>
                    <a:pt x="15" y="153"/>
                  </a:lnTo>
                  <a:lnTo>
                    <a:pt x="15" y="168"/>
                  </a:lnTo>
                  <a:lnTo>
                    <a:pt x="46" y="168"/>
                  </a:lnTo>
                  <a:lnTo>
                    <a:pt x="53" y="168"/>
                  </a:lnTo>
                  <a:lnTo>
                    <a:pt x="76" y="168"/>
                  </a:lnTo>
                  <a:lnTo>
                    <a:pt x="92" y="191"/>
                  </a:lnTo>
                  <a:lnTo>
                    <a:pt x="99" y="191"/>
                  </a:lnTo>
                  <a:lnTo>
                    <a:pt x="107" y="184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3" name="Freeform 395"/>
            <p:cNvSpPr>
              <a:spLocks/>
            </p:cNvSpPr>
            <p:nvPr/>
          </p:nvSpPr>
          <p:spPr bwMode="blackWhite">
            <a:xfrm>
              <a:off x="5864930" y="3071694"/>
              <a:ext cx="436370" cy="363612"/>
            </a:xfrm>
            <a:custGeom>
              <a:avLst/>
              <a:gdLst>
                <a:gd name="T0" fmla="*/ 62 w 161"/>
                <a:gd name="T1" fmla="*/ 16 h 130"/>
                <a:gd name="T2" fmla="*/ 77 w 161"/>
                <a:gd name="T3" fmla="*/ 23 h 130"/>
                <a:gd name="T4" fmla="*/ 85 w 161"/>
                <a:gd name="T5" fmla="*/ 23 h 130"/>
                <a:gd name="T6" fmla="*/ 100 w 161"/>
                <a:gd name="T7" fmla="*/ 16 h 130"/>
                <a:gd name="T8" fmla="*/ 108 w 161"/>
                <a:gd name="T9" fmla="*/ 16 h 130"/>
                <a:gd name="T10" fmla="*/ 115 w 161"/>
                <a:gd name="T11" fmla="*/ 0 h 130"/>
                <a:gd name="T12" fmla="*/ 123 w 161"/>
                <a:gd name="T13" fmla="*/ 8 h 130"/>
                <a:gd name="T14" fmla="*/ 130 w 161"/>
                <a:gd name="T15" fmla="*/ 23 h 130"/>
                <a:gd name="T16" fmla="*/ 146 w 161"/>
                <a:gd name="T17" fmla="*/ 16 h 130"/>
                <a:gd name="T18" fmla="*/ 161 w 161"/>
                <a:gd name="T19" fmla="*/ 16 h 130"/>
                <a:gd name="T20" fmla="*/ 161 w 161"/>
                <a:gd name="T21" fmla="*/ 23 h 130"/>
                <a:gd name="T22" fmla="*/ 153 w 161"/>
                <a:gd name="T23" fmla="*/ 23 h 130"/>
                <a:gd name="T24" fmla="*/ 146 w 161"/>
                <a:gd name="T25" fmla="*/ 23 h 130"/>
                <a:gd name="T26" fmla="*/ 130 w 161"/>
                <a:gd name="T27" fmla="*/ 31 h 130"/>
                <a:gd name="T28" fmla="*/ 130 w 161"/>
                <a:gd name="T29" fmla="*/ 54 h 130"/>
                <a:gd name="T30" fmla="*/ 130 w 161"/>
                <a:gd name="T31" fmla="*/ 61 h 130"/>
                <a:gd name="T32" fmla="*/ 115 w 161"/>
                <a:gd name="T33" fmla="*/ 61 h 130"/>
                <a:gd name="T34" fmla="*/ 123 w 161"/>
                <a:gd name="T35" fmla="*/ 69 h 130"/>
                <a:gd name="T36" fmla="*/ 115 w 161"/>
                <a:gd name="T37" fmla="*/ 77 h 130"/>
                <a:gd name="T38" fmla="*/ 115 w 161"/>
                <a:gd name="T39" fmla="*/ 100 h 130"/>
                <a:gd name="T40" fmla="*/ 85 w 161"/>
                <a:gd name="T41" fmla="*/ 107 h 130"/>
                <a:gd name="T42" fmla="*/ 85 w 161"/>
                <a:gd name="T43" fmla="*/ 122 h 130"/>
                <a:gd name="T44" fmla="*/ 31 w 161"/>
                <a:gd name="T45" fmla="*/ 130 h 130"/>
                <a:gd name="T46" fmla="*/ 16 w 161"/>
                <a:gd name="T47" fmla="*/ 122 h 130"/>
                <a:gd name="T48" fmla="*/ 23 w 161"/>
                <a:gd name="T49" fmla="*/ 107 h 130"/>
                <a:gd name="T50" fmla="*/ 23 w 161"/>
                <a:gd name="T51" fmla="*/ 100 h 130"/>
                <a:gd name="T52" fmla="*/ 8 w 161"/>
                <a:gd name="T53" fmla="*/ 100 h 130"/>
                <a:gd name="T54" fmla="*/ 0 w 161"/>
                <a:gd name="T55" fmla="*/ 69 h 130"/>
                <a:gd name="T56" fmla="*/ 0 w 161"/>
                <a:gd name="T57" fmla="*/ 61 h 130"/>
                <a:gd name="T58" fmla="*/ 8 w 161"/>
                <a:gd name="T59" fmla="*/ 54 h 130"/>
                <a:gd name="T60" fmla="*/ 8 w 161"/>
                <a:gd name="T61" fmla="*/ 38 h 130"/>
                <a:gd name="T62" fmla="*/ 23 w 161"/>
                <a:gd name="T63" fmla="*/ 46 h 130"/>
                <a:gd name="T64" fmla="*/ 31 w 161"/>
                <a:gd name="T65" fmla="*/ 38 h 130"/>
                <a:gd name="T66" fmla="*/ 46 w 161"/>
                <a:gd name="T67" fmla="*/ 31 h 130"/>
                <a:gd name="T68" fmla="*/ 46 w 161"/>
                <a:gd name="T69" fmla="*/ 16 h 130"/>
                <a:gd name="T70" fmla="*/ 54 w 161"/>
                <a:gd name="T71" fmla="*/ 16 h 130"/>
                <a:gd name="T72" fmla="*/ 62 w 161"/>
                <a:gd name="T73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" h="130">
                  <a:moveTo>
                    <a:pt x="62" y="16"/>
                  </a:moveTo>
                  <a:lnTo>
                    <a:pt x="77" y="23"/>
                  </a:lnTo>
                  <a:lnTo>
                    <a:pt x="85" y="23"/>
                  </a:lnTo>
                  <a:lnTo>
                    <a:pt x="100" y="16"/>
                  </a:lnTo>
                  <a:lnTo>
                    <a:pt x="108" y="16"/>
                  </a:lnTo>
                  <a:lnTo>
                    <a:pt x="115" y="0"/>
                  </a:lnTo>
                  <a:lnTo>
                    <a:pt x="123" y="8"/>
                  </a:lnTo>
                  <a:lnTo>
                    <a:pt x="130" y="23"/>
                  </a:lnTo>
                  <a:lnTo>
                    <a:pt x="146" y="16"/>
                  </a:lnTo>
                  <a:lnTo>
                    <a:pt x="161" y="16"/>
                  </a:lnTo>
                  <a:lnTo>
                    <a:pt x="161" y="23"/>
                  </a:lnTo>
                  <a:lnTo>
                    <a:pt x="153" y="23"/>
                  </a:lnTo>
                  <a:lnTo>
                    <a:pt x="146" y="23"/>
                  </a:lnTo>
                  <a:lnTo>
                    <a:pt x="130" y="31"/>
                  </a:lnTo>
                  <a:lnTo>
                    <a:pt x="130" y="54"/>
                  </a:lnTo>
                  <a:lnTo>
                    <a:pt x="130" y="61"/>
                  </a:lnTo>
                  <a:lnTo>
                    <a:pt x="115" y="61"/>
                  </a:lnTo>
                  <a:lnTo>
                    <a:pt x="123" y="69"/>
                  </a:lnTo>
                  <a:lnTo>
                    <a:pt x="115" y="77"/>
                  </a:lnTo>
                  <a:lnTo>
                    <a:pt x="115" y="100"/>
                  </a:lnTo>
                  <a:lnTo>
                    <a:pt x="85" y="107"/>
                  </a:lnTo>
                  <a:lnTo>
                    <a:pt x="85" y="122"/>
                  </a:lnTo>
                  <a:lnTo>
                    <a:pt x="31" y="130"/>
                  </a:lnTo>
                  <a:lnTo>
                    <a:pt x="16" y="122"/>
                  </a:lnTo>
                  <a:lnTo>
                    <a:pt x="23" y="107"/>
                  </a:lnTo>
                  <a:lnTo>
                    <a:pt x="23" y="100"/>
                  </a:lnTo>
                  <a:lnTo>
                    <a:pt x="8" y="100"/>
                  </a:lnTo>
                  <a:lnTo>
                    <a:pt x="0" y="69"/>
                  </a:lnTo>
                  <a:lnTo>
                    <a:pt x="0" y="61"/>
                  </a:lnTo>
                  <a:lnTo>
                    <a:pt x="8" y="54"/>
                  </a:lnTo>
                  <a:lnTo>
                    <a:pt x="8" y="38"/>
                  </a:lnTo>
                  <a:lnTo>
                    <a:pt x="23" y="46"/>
                  </a:lnTo>
                  <a:lnTo>
                    <a:pt x="31" y="38"/>
                  </a:lnTo>
                  <a:lnTo>
                    <a:pt x="46" y="31"/>
                  </a:lnTo>
                  <a:lnTo>
                    <a:pt x="46" y="16"/>
                  </a:lnTo>
                  <a:lnTo>
                    <a:pt x="54" y="16"/>
                  </a:lnTo>
                  <a:lnTo>
                    <a:pt x="62" y="1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4" name="Freeform 396"/>
            <p:cNvSpPr>
              <a:spLocks/>
            </p:cNvSpPr>
            <p:nvPr/>
          </p:nvSpPr>
          <p:spPr bwMode="blackWhite">
            <a:xfrm>
              <a:off x="7848075" y="2897793"/>
              <a:ext cx="167535" cy="195639"/>
            </a:xfrm>
            <a:custGeom>
              <a:avLst/>
              <a:gdLst>
                <a:gd name="T0" fmla="*/ 46 w 62"/>
                <a:gd name="T1" fmla="*/ 0 h 69"/>
                <a:gd name="T2" fmla="*/ 46 w 62"/>
                <a:gd name="T3" fmla="*/ 8 h 69"/>
                <a:gd name="T4" fmla="*/ 39 w 62"/>
                <a:gd name="T5" fmla="*/ 15 h 69"/>
                <a:gd name="T6" fmla="*/ 39 w 62"/>
                <a:gd name="T7" fmla="*/ 23 h 69"/>
                <a:gd name="T8" fmla="*/ 23 w 62"/>
                <a:gd name="T9" fmla="*/ 15 h 69"/>
                <a:gd name="T10" fmla="*/ 0 w 62"/>
                <a:gd name="T11" fmla="*/ 46 h 69"/>
                <a:gd name="T12" fmla="*/ 23 w 62"/>
                <a:gd name="T13" fmla="*/ 46 h 69"/>
                <a:gd name="T14" fmla="*/ 23 w 62"/>
                <a:gd name="T15" fmla="*/ 69 h 69"/>
                <a:gd name="T16" fmla="*/ 46 w 62"/>
                <a:gd name="T17" fmla="*/ 69 h 69"/>
                <a:gd name="T18" fmla="*/ 54 w 62"/>
                <a:gd name="T19" fmla="*/ 69 h 69"/>
                <a:gd name="T20" fmla="*/ 62 w 62"/>
                <a:gd name="T21" fmla="*/ 61 h 69"/>
                <a:gd name="T22" fmla="*/ 46 w 62"/>
                <a:gd name="T23" fmla="*/ 54 h 69"/>
                <a:gd name="T24" fmla="*/ 39 w 62"/>
                <a:gd name="T25" fmla="*/ 38 h 69"/>
                <a:gd name="T26" fmla="*/ 62 w 62"/>
                <a:gd name="T27" fmla="*/ 31 h 69"/>
                <a:gd name="T28" fmla="*/ 54 w 62"/>
                <a:gd name="T29" fmla="*/ 15 h 69"/>
                <a:gd name="T30" fmla="*/ 62 w 62"/>
                <a:gd name="T31" fmla="*/ 0 h 69"/>
                <a:gd name="T32" fmla="*/ 46 w 62"/>
                <a:gd name="T3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69">
                  <a:moveTo>
                    <a:pt x="46" y="0"/>
                  </a:moveTo>
                  <a:lnTo>
                    <a:pt x="46" y="8"/>
                  </a:lnTo>
                  <a:lnTo>
                    <a:pt x="39" y="15"/>
                  </a:lnTo>
                  <a:lnTo>
                    <a:pt x="39" y="23"/>
                  </a:lnTo>
                  <a:lnTo>
                    <a:pt x="23" y="15"/>
                  </a:lnTo>
                  <a:lnTo>
                    <a:pt x="0" y="46"/>
                  </a:lnTo>
                  <a:lnTo>
                    <a:pt x="23" y="46"/>
                  </a:lnTo>
                  <a:lnTo>
                    <a:pt x="23" y="69"/>
                  </a:lnTo>
                  <a:lnTo>
                    <a:pt x="46" y="69"/>
                  </a:lnTo>
                  <a:lnTo>
                    <a:pt x="54" y="69"/>
                  </a:lnTo>
                  <a:lnTo>
                    <a:pt x="62" y="61"/>
                  </a:lnTo>
                  <a:lnTo>
                    <a:pt x="46" y="54"/>
                  </a:lnTo>
                  <a:lnTo>
                    <a:pt x="39" y="38"/>
                  </a:lnTo>
                  <a:lnTo>
                    <a:pt x="62" y="31"/>
                  </a:lnTo>
                  <a:lnTo>
                    <a:pt x="54" y="15"/>
                  </a:lnTo>
                  <a:lnTo>
                    <a:pt x="62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5" name="Freeform 397"/>
            <p:cNvSpPr>
              <a:spLocks/>
            </p:cNvSpPr>
            <p:nvPr/>
          </p:nvSpPr>
          <p:spPr bwMode="invGray">
            <a:xfrm>
              <a:off x="7970804" y="3071694"/>
              <a:ext cx="122729" cy="169949"/>
            </a:xfrm>
            <a:custGeom>
              <a:avLst/>
              <a:gdLst>
                <a:gd name="T0" fmla="*/ 0 w 46"/>
                <a:gd name="T1" fmla="*/ 8 h 61"/>
                <a:gd name="T2" fmla="*/ 8 w 46"/>
                <a:gd name="T3" fmla="*/ 8 h 61"/>
                <a:gd name="T4" fmla="*/ 16 w 46"/>
                <a:gd name="T5" fmla="*/ 0 h 61"/>
                <a:gd name="T6" fmla="*/ 31 w 46"/>
                <a:gd name="T7" fmla="*/ 16 h 61"/>
                <a:gd name="T8" fmla="*/ 46 w 46"/>
                <a:gd name="T9" fmla="*/ 38 h 61"/>
                <a:gd name="T10" fmla="*/ 46 w 46"/>
                <a:gd name="T11" fmla="*/ 46 h 61"/>
                <a:gd name="T12" fmla="*/ 23 w 46"/>
                <a:gd name="T13" fmla="*/ 61 h 61"/>
                <a:gd name="T14" fmla="*/ 8 w 46"/>
                <a:gd name="T15" fmla="*/ 46 h 61"/>
                <a:gd name="T16" fmla="*/ 16 w 46"/>
                <a:gd name="T17" fmla="*/ 38 h 61"/>
                <a:gd name="T18" fmla="*/ 0 w 46"/>
                <a:gd name="T19" fmla="*/ 23 h 61"/>
                <a:gd name="T20" fmla="*/ 8 w 46"/>
                <a:gd name="T21" fmla="*/ 23 h 61"/>
                <a:gd name="T22" fmla="*/ 0 w 46"/>
                <a:gd name="T23" fmla="*/ 16 h 61"/>
                <a:gd name="T24" fmla="*/ 0 w 46"/>
                <a:gd name="T25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" h="61">
                  <a:moveTo>
                    <a:pt x="0" y="8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31" y="16"/>
                  </a:lnTo>
                  <a:lnTo>
                    <a:pt x="46" y="38"/>
                  </a:lnTo>
                  <a:lnTo>
                    <a:pt x="46" y="46"/>
                  </a:lnTo>
                  <a:lnTo>
                    <a:pt x="23" y="61"/>
                  </a:lnTo>
                  <a:lnTo>
                    <a:pt x="8" y="46"/>
                  </a:lnTo>
                  <a:lnTo>
                    <a:pt x="16" y="38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46" name="Freeform 398"/>
            <p:cNvSpPr>
              <a:spLocks/>
            </p:cNvSpPr>
            <p:nvPr/>
          </p:nvSpPr>
          <p:spPr bwMode="blackWhite">
            <a:xfrm>
              <a:off x="6568187" y="2536157"/>
              <a:ext cx="991573" cy="405111"/>
            </a:xfrm>
            <a:custGeom>
              <a:avLst/>
              <a:gdLst>
                <a:gd name="T0" fmla="*/ 306 w 367"/>
                <a:gd name="T1" fmla="*/ 38 h 145"/>
                <a:gd name="T2" fmla="*/ 322 w 367"/>
                <a:gd name="T3" fmla="*/ 61 h 145"/>
                <a:gd name="T4" fmla="*/ 337 w 367"/>
                <a:gd name="T5" fmla="*/ 61 h 145"/>
                <a:gd name="T6" fmla="*/ 352 w 367"/>
                <a:gd name="T7" fmla="*/ 54 h 145"/>
                <a:gd name="T8" fmla="*/ 360 w 367"/>
                <a:gd name="T9" fmla="*/ 61 h 145"/>
                <a:gd name="T10" fmla="*/ 367 w 367"/>
                <a:gd name="T11" fmla="*/ 77 h 145"/>
                <a:gd name="T12" fmla="*/ 344 w 367"/>
                <a:gd name="T13" fmla="*/ 77 h 145"/>
                <a:gd name="T14" fmla="*/ 337 w 367"/>
                <a:gd name="T15" fmla="*/ 84 h 145"/>
                <a:gd name="T16" fmla="*/ 329 w 367"/>
                <a:gd name="T17" fmla="*/ 92 h 145"/>
                <a:gd name="T18" fmla="*/ 322 w 367"/>
                <a:gd name="T19" fmla="*/ 100 h 145"/>
                <a:gd name="T20" fmla="*/ 306 w 367"/>
                <a:gd name="T21" fmla="*/ 100 h 145"/>
                <a:gd name="T22" fmla="*/ 299 w 367"/>
                <a:gd name="T23" fmla="*/ 107 h 145"/>
                <a:gd name="T24" fmla="*/ 306 w 367"/>
                <a:gd name="T25" fmla="*/ 115 h 145"/>
                <a:gd name="T26" fmla="*/ 291 w 367"/>
                <a:gd name="T27" fmla="*/ 130 h 145"/>
                <a:gd name="T28" fmla="*/ 268 w 367"/>
                <a:gd name="T29" fmla="*/ 138 h 145"/>
                <a:gd name="T30" fmla="*/ 237 w 367"/>
                <a:gd name="T31" fmla="*/ 145 h 145"/>
                <a:gd name="T32" fmla="*/ 184 w 367"/>
                <a:gd name="T33" fmla="*/ 130 h 145"/>
                <a:gd name="T34" fmla="*/ 138 w 367"/>
                <a:gd name="T35" fmla="*/ 130 h 145"/>
                <a:gd name="T36" fmla="*/ 107 w 367"/>
                <a:gd name="T37" fmla="*/ 107 h 145"/>
                <a:gd name="T38" fmla="*/ 54 w 367"/>
                <a:gd name="T39" fmla="*/ 92 h 145"/>
                <a:gd name="T40" fmla="*/ 46 w 367"/>
                <a:gd name="T41" fmla="*/ 69 h 145"/>
                <a:gd name="T42" fmla="*/ 31 w 367"/>
                <a:gd name="T43" fmla="*/ 61 h 145"/>
                <a:gd name="T44" fmla="*/ 16 w 367"/>
                <a:gd name="T45" fmla="*/ 54 h 145"/>
                <a:gd name="T46" fmla="*/ 0 w 367"/>
                <a:gd name="T47" fmla="*/ 38 h 145"/>
                <a:gd name="T48" fmla="*/ 39 w 367"/>
                <a:gd name="T49" fmla="*/ 16 h 145"/>
                <a:gd name="T50" fmla="*/ 62 w 367"/>
                <a:gd name="T51" fmla="*/ 23 h 145"/>
                <a:gd name="T52" fmla="*/ 77 w 367"/>
                <a:gd name="T53" fmla="*/ 31 h 145"/>
                <a:gd name="T54" fmla="*/ 107 w 367"/>
                <a:gd name="T55" fmla="*/ 31 h 145"/>
                <a:gd name="T56" fmla="*/ 107 w 367"/>
                <a:gd name="T57" fmla="*/ 16 h 145"/>
                <a:gd name="T58" fmla="*/ 100 w 367"/>
                <a:gd name="T59" fmla="*/ 8 h 145"/>
                <a:gd name="T60" fmla="*/ 107 w 367"/>
                <a:gd name="T61" fmla="*/ 0 h 145"/>
                <a:gd name="T62" fmla="*/ 138 w 367"/>
                <a:gd name="T63" fmla="*/ 8 h 145"/>
                <a:gd name="T64" fmla="*/ 161 w 367"/>
                <a:gd name="T65" fmla="*/ 23 h 145"/>
                <a:gd name="T66" fmla="*/ 192 w 367"/>
                <a:gd name="T67" fmla="*/ 23 h 145"/>
                <a:gd name="T68" fmla="*/ 245 w 367"/>
                <a:gd name="T69" fmla="*/ 38 h 145"/>
                <a:gd name="T70" fmla="*/ 276 w 367"/>
                <a:gd name="T71" fmla="*/ 31 h 145"/>
                <a:gd name="T72" fmla="*/ 291 w 367"/>
                <a:gd name="T73" fmla="*/ 23 h 145"/>
                <a:gd name="T74" fmla="*/ 314 w 367"/>
                <a:gd name="T75" fmla="*/ 31 h 145"/>
                <a:gd name="T76" fmla="*/ 306 w 367"/>
                <a:gd name="T77" fmla="*/ 38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7" h="145">
                  <a:moveTo>
                    <a:pt x="306" y="38"/>
                  </a:moveTo>
                  <a:lnTo>
                    <a:pt x="322" y="61"/>
                  </a:lnTo>
                  <a:lnTo>
                    <a:pt x="337" y="61"/>
                  </a:lnTo>
                  <a:lnTo>
                    <a:pt x="352" y="54"/>
                  </a:lnTo>
                  <a:lnTo>
                    <a:pt x="360" y="61"/>
                  </a:lnTo>
                  <a:lnTo>
                    <a:pt x="367" y="77"/>
                  </a:lnTo>
                  <a:lnTo>
                    <a:pt x="344" y="77"/>
                  </a:lnTo>
                  <a:lnTo>
                    <a:pt x="337" y="84"/>
                  </a:lnTo>
                  <a:lnTo>
                    <a:pt x="329" y="92"/>
                  </a:lnTo>
                  <a:lnTo>
                    <a:pt x="322" y="100"/>
                  </a:lnTo>
                  <a:lnTo>
                    <a:pt x="306" y="100"/>
                  </a:lnTo>
                  <a:lnTo>
                    <a:pt x="299" y="107"/>
                  </a:lnTo>
                  <a:lnTo>
                    <a:pt x="306" y="115"/>
                  </a:lnTo>
                  <a:lnTo>
                    <a:pt x="291" y="130"/>
                  </a:lnTo>
                  <a:lnTo>
                    <a:pt x="268" y="138"/>
                  </a:lnTo>
                  <a:lnTo>
                    <a:pt x="237" y="145"/>
                  </a:lnTo>
                  <a:lnTo>
                    <a:pt x="184" y="130"/>
                  </a:lnTo>
                  <a:lnTo>
                    <a:pt x="138" y="130"/>
                  </a:lnTo>
                  <a:lnTo>
                    <a:pt x="107" y="107"/>
                  </a:lnTo>
                  <a:lnTo>
                    <a:pt x="54" y="92"/>
                  </a:lnTo>
                  <a:lnTo>
                    <a:pt x="46" y="69"/>
                  </a:lnTo>
                  <a:lnTo>
                    <a:pt x="31" y="61"/>
                  </a:lnTo>
                  <a:lnTo>
                    <a:pt x="16" y="54"/>
                  </a:lnTo>
                  <a:lnTo>
                    <a:pt x="0" y="38"/>
                  </a:lnTo>
                  <a:lnTo>
                    <a:pt x="39" y="16"/>
                  </a:lnTo>
                  <a:lnTo>
                    <a:pt x="62" y="23"/>
                  </a:lnTo>
                  <a:lnTo>
                    <a:pt x="77" y="31"/>
                  </a:lnTo>
                  <a:lnTo>
                    <a:pt x="107" y="31"/>
                  </a:lnTo>
                  <a:lnTo>
                    <a:pt x="107" y="16"/>
                  </a:lnTo>
                  <a:lnTo>
                    <a:pt x="100" y="8"/>
                  </a:lnTo>
                  <a:lnTo>
                    <a:pt x="107" y="0"/>
                  </a:lnTo>
                  <a:lnTo>
                    <a:pt x="138" y="8"/>
                  </a:lnTo>
                  <a:lnTo>
                    <a:pt x="161" y="23"/>
                  </a:lnTo>
                  <a:lnTo>
                    <a:pt x="192" y="23"/>
                  </a:lnTo>
                  <a:lnTo>
                    <a:pt x="245" y="38"/>
                  </a:lnTo>
                  <a:lnTo>
                    <a:pt x="276" y="31"/>
                  </a:lnTo>
                  <a:lnTo>
                    <a:pt x="291" y="23"/>
                  </a:lnTo>
                  <a:lnTo>
                    <a:pt x="314" y="31"/>
                  </a:lnTo>
                  <a:lnTo>
                    <a:pt x="306" y="3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7" name="Freeform 399"/>
            <p:cNvSpPr>
              <a:spLocks/>
            </p:cNvSpPr>
            <p:nvPr/>
          </p:nvSpPr>
          <p:spPr bwMode="auto">
            <a:xfrm>
              <a:off x="4731147" y="2919530"/>
              <a:ext cx="617542" cy="258876"/>
            </a:xfrm>
            <a:custGeom>
              <a:avLst/>
              <a:gdLst>
                <a:gd name="T0" fmla="*/ 199 w 229"/>
                <a:gd name="T1" fmla="*/ 15 h 91"/>
                <a:gd name="T2" fmla="*/ 199 w 229"/>
                <a:gd name="T3" fmla="*/ 7 h 91"/>
                <a:gd name="T4" fmla="*/ 183 w 229"/>
                <a:gd name="T5" fmla="*/ 7 h 91"/>
                <a:gd name="T6" fmla="*/ 161 w 229"/>
                <a:gd name="T7" fmla="*/ 15 h 91"/>
                <a:gd name="T8" fmla="*/ 130 w 229"/>
                <a:gd name="T9" fmla="*/ 15 h 91"/>
                <a:gd name="T10" fmla="*/ 99 w 229"/>
                <a:gd name="T11" fmla="*/ 0 h 91"/>
                <a:gd name="T12" fmla="*/ 84 w 229"/>
                <a:gd name="T13" fmla="*/ 0 h 91"/>
                <a:gd name="T14" fmla="*/ 61 w 229"/>
                <a:gd name="T15" fmla="*/ 15 h 91"/>
                <a:gd name="T16" fmla="*/ 46 w 229"/>
                <a:gd name="T17" fmla="*/ 15 h 91"/>
                <a:gd name="T18" fmla="*/ 31 w 229"/>
                <a:gd name="T19" fmla="*/ 15 h 91"/>
                <a:gd name="T20" fmla="*/ 23 w 229"/>
                <a:gd name="T21" fmla="*/ 7 h 91"/>
                <a:gd name="T22" fmla="*/ 0 w 229"/>
                <a:gd name="T23" fmla="*/ 7 h 91"/>
                <a:gd name="T24" fmla="*/ 0 w 229"/>
                <a:gd name="T25" fmla="*/ 23 h 91"/>
                <a:gd name="T26" fmla="*/ 8 w 229"/>
                <a:gd name="T27" fmla="*/ 23 h 91"/>
                <a:gd name="T28" fmla="*/ 0 w 229"/>
                <a:gd name="T29" fmla="*/ 30 h 91"/>
                <a:gd name="T30" fmla="*/ 15 w 229"/>
                <a:gd name="T31" fmla="*/ 15 h 91"/>
                <a:gd name="T32" fmla="*/ 31 w 229"/>
                <a:gd name="T33" fmla="*/ 15 h 91"/>
                <a:gd name="T34" fmla="*/ 38 w 229"/>
                <a:gd name="T35" fmla="*/ 23 h 91"/>
                <a:gd name="T36" fmla="*/ 31 w 229"/>
                <a:gd name="T37" fmla="*/ 23 h 91"/>
                <a:gd name="T38" fmla="*/ 38 w 229"/>
                <a:gd name="T39" fmla="*/ 30 h 91"/>
                <a:gd name="T40" fmla="*/ 8 w 229"/>
                <a:gd name="T41" fmla="*/ 30 h 91"/>
                <a:gd name="T42" fmla="*/ 0 w 229"/>
                <a:gd name="T43" fmla="*/ 30 h 91"/>
                <a:gd name="T44" fmla="*/ 0 w 229"/>
                <a:gd name="T45" fmla="*/ 38 h 91"/>
                <a:gd name="T46" fmla="*/ 8 w 229"/>
                <a:gd name="T47" fmla="*/ 38 h 91"/>
                <a:gd name="T48" fmla="*/ 15 w 229"/>
                <a:gd name="T49" fmla="*/ 53 h 91"/>
                <a:gd name="T50" fmla="*/ 8 w 229"/>
                <a:gd name="T51" fmla="*/ 53 h 91"/>
                <a:gd name="T52" fmla="*/ 15 w 229"/>
                <a:gd name="T53" fmla="*/ 61 h 91"/>
                <a:gd name="T54" fmla="*/ 15 w 229"/>
                <a:gd name="T55" fmla="*/ 69 h 91"/>
                <a:gd name="T56" fmla="*/ 23 w 229"/>
                <a:gd name="T57" fmla="*/ 69 h 91"/>
                <a:gd name="T58" fmla="*/ 15 w 229"/>
                <a:gd name="T59" fmla="*/ 76 h 91"/>
                <a:gd name="T60" fmla="*/ 31 w 229"/>
                <a:gd name="T61" fmla="*/ 76 h 91"/>
                <a:gd name="T62" fmla="*/ 23 w 229"/>
                <a:gd name="T63" fmla="*/ 76 h 91"/>
                <a:gd name="T64" fmla="*/ 46 w 229"/>
                <a:gd name="T65" fmla="*/ 84 h 91"/>
                <a:gd name="T66" fmla="*/ 54 w 229"/>
                <a:gd name="T67" fmla="*/ 84 h 91"/>
                <a:gd name="T68" fmla="*/ 61 w 229"/>
                <a:gd name="T69" fmla="*/ 76 h 91"/>
                <a:gd name="T70" fmla="*/ 69 w 229"/>
                <a:gd name="T71" fmla="*/ 76 h 91"/>
                <a:gd name="T72" fmla="*/ 84 w 229"/>
                <a:gd name="T73" fmla="*/ 91 h 91"/>
                <a:gd name="T74" fmla="*/ 92 w 229"/>
                <a:gd name="T75" fmla="*/ 84 h 91"/>
                <a:gd name="T76" fmla="*/ 107 w 229"/>
                <a:gd name="T77" fmla="*/ 76 h 91"/>
                <a:gd name="T78" fmla="*/ 115 w 229"/>
                <a:gd name="T79" fmla="*/ 84 h 91"/>
                <a:gd name="T80" fmla="*/ 122 w 229"/>
                <a:gd name="T81" fmla="*/ 76 h 91"/>
                <a:gd name="T82" fmla="*/ 122 w 229"/>
                <a:gd name="T83" fmla="*/ 91 h 91"/>
                <a:gd name="T84" fmla="*/ 130 w 229"/>
                <a:gd name="T85" fmla="*/ 84 h 91"/>
                <a:gd name="T86" fmla="*/ 130 w 229"/>
                <a:gd name="T87" fmla="*/ 76 h 91"/>
                <a:gd name="T88" fmla="*/ 153 w 229"/>
                <a:gd name="T89" fmla="*/ 76 h 91"/>
                <a:gd name="T90" fmla="*/ 161 w 229"/>
                <a:gd name="T91" fmla="*/ 76 h 91"/>
                <a:gd name="T92" fmla="*/ 176 w 229"/>
                <a:gd name="T93" fmla="*/ 76 h 91"/>
                <a:gd name="T94" fmla="*/ 199 w 229"/>
                <a:gd name="T95" fmla="*/ 69 h 91"/>
                <a:gd name="T96" fmla="*/ 206 w 229"/>
                <a:gd name="T97" fmla="*/ 69 h 91"/>
                <a:gd name="T98" fmla="*/ 229 w 229"/>
                <a:gd name="T99" fmla="*/ 69 h 91"/>
                <a:gd name="T100" fmla="*/ 214 w 229"/>
                <a:gd name="T101" fmla="*/ 38 h 91"/>
                <a:gd name="T102" fmla="*/ 222 w 229"/>
                <a:gd name="T103" fmla="*/ 30 h 91"/>
                <a:gd name="T104" fmla="*/ 206 w 229"/>
                <a:gd name="T105" fmla="*/ 30 h 91"/>
                <a:gd name="T106" fmla="*/ 199 w 229"/>
                <a:gd name="T107" fmla="*/ 1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" h="91">
                  <a:moveTo>
                    <a:pt x="199" y="15"/>
                  </a:moveTo>
                  <a:lnTo>
                    <a:pt x="199" y="7"/>
                  </a:lnTo>
                  <a:lnTo>
                    <a:pt x="183" y="7"/>
                  </a:lnTo>
                  <a:lnTo>
                    <a:pt x="161" y="15"/>
                  </a:lnTo>
                  <a:lnTo>
                    <a:pt x="130" y="15"/>
                  </a:lnTo>
                  <a:lnTo>
                    <a:pt x="99" y="0"/>
                  </a:lnTo>
                  <a:lnTo>
                    <a:pt x="84" y="0"/>
                  </a:lnTo>
                  <a:lnTo>
                    <a:pt x="61" y="15"/>
                  </a:lnTo>
                  <a:lnTo>
                    <a:pt x="46" y="15"/>
                  </a:lnTo>
                  <a:lnTo>
                    <a:pt x="31" y="15"/>
                  </a:lnTo>
                  <a:lnTo>
                    <a:pt x="23" y="7"/>
                  </a:lnTo>
                  <a:lnTo>
                    <a:pt x="0" y="7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0" y="30"/>
                  </a:lnTo>
                  <a:lnTo>
                    <a:pt x="15" y="15"/>
                  </a:lnTo>
                  <a:lnTo>
                    <a:pt x="31" y="15"/>
                  </a:lnTo>
                  <a:lnTo>
                    <a:pt x="38" y="23"/>
                  </a:lnTo>
                  <a:lnTo>
                    <a:pt x="31" y="23"/>
                  </a:lnTo>
                  <a:lnTo>
                    <a:pt x="38" y="30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8" y="38"/>
                  </a:lnTo>
                  <a:lnTo>
                    <a:pt x="15" y="53"/>
                  </a:lnTo>
                  <a:lnTo>
                    <a:pt x="8" y="53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23" y="69"/>
                  </a:lnTo>
                  <a:lnTo>
                    <a:pt x="15" y="76"/>
                  </a:lnTo>
                  <a:lnTo>
                    <a:pt x="31" y="76"/>
                  </a:lnTo>
                  <a:lnTo>
                    <a:pt x="23" y="76"/>
                  </a:lnTo>
                  <a:lnTo>
                    <a:pt x="46" y="84"/>
                  </a:lnTo>
                  <a:lnTo>
                    <a:pt x="54" y="84"/>
                  </a:lnTo>
                  <a:lnTo>
                    <a:pt x="61" y="76"/>
                  </a:lnTo>
                  <a:lnTo>
                    <a:pt x="69" y="76"/>
                  </a:lnTo>
                  <a:lnTo>
                    <a:pt x="84" y="91"/>
                  </a:lnTo>
                  <a:lnTo>
                    <a:pt x="92" y="84"/>
                  </a:lnTo>
                  <a:lnTo>
                    <a:pt x="107" y="76"/>
                  </a:lnTo>
                  <a:lnTo>
                    <a:pt x="115" y="84"/>
                  </a:lnTo>
                  <a:lnTo>
                    <a:pt x="122" y="76"/>
                  </a:lnTo>
                  <a:lnTo>
                    <a:pt x="122" y="91"/>
                  </a:lnTo>
                  <a:lnTo>
                    <a:pt x="130" y="84"/>
                  </a:lnTo>
                  <a:lnTo>
                    <a:pt x="130" y="76"/>
                  </a:lnTo>
                  <a:lnTo>
                    <a:pt x="153" y="76"/>
                  </a:lnTo>
                  <a:lnTo>
                    <a:pt x="161" y="76"/>
                  </a:lnTo>
                  <a:lnTo>
                    <a:pt x="176" y="76"/>
                  </a:lnTo>
                  <a:lnTo>
                    <a:pt x="199" y="69"/>
                  </a:lnTo>
                  <a:lnTo>
                    <a:pt x="206" y="69"/>
                  </a:lnTo>
                  <a:lnTo>
                    <a:pt x="229" y="69"/>
                  </a:lnTo>
                  <a:lnTo>
                    <a:pt x="214" y="38"/>
                  </a:lnTo>
                  <a:lnTo>
                    <a:pt x="222" y="30"/>
                  </a:lnTo>
                  <a:lnTo>
                    <a:pt x="206" y="30"/>
                  </a:lnTo>
                  <a:lnTo>
                    <a:pt x="199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48" name="Freeform 400"/>
            <p:cNvSpPr>
              <a:spLocks/>
            </p:cNvSpPr>
            <p:nvPr/>
          </p:nvSpPr>
          <p:spPr bwMode="blackWhite">
            <a:xfrm>
              <a:off x="5064270" y="3113193"/>
              <a:ext cx="204548" cy="213425"/>
            </a:xfrm>
            <a:custGeom>
              <a:avLst/>
              <a:gdLst>
                <a:gd name="T0" fmla="*/ 77 w 77"/>
                <a:gd name="T1" fmla="*/ 0 h 76"/>
                <a:gd name="T2" fmla="*/ 54 w 77"/>
                <a:gd name="T3" fmla="*/ 7 h 76"/>
                <a:gd name="T4" fmla="*/ 39 w 77"/>
                <a:gd name="T5" fmla="*/ 7 h 76"/>
                <a:gd name="T6" fmla="*/ 31 w 77"/>
                <a:gd name="T7" fmla="*/ 7 h 76"/>
                <a:gd name="T8" fmla="*/ 8 w 77"/>
                <a:gd name="T9" fmla="*/ 7 h 76"/>
                <a:gd name="T10" fmla="*/ 8 w 77"/>
                <a:gd name="T11" fmla="*/ 15 h 76"/>
                <a:gd name="T12" fmla="*/ 0 w 77"/>
                <a:gd name="T13" fmla="*/ 22 h 76"/>
                <a:gd name="T14" fmla="*/ 0 w 77"/>
                <a:gd name="T15" fmla="*/ 45 h 76"/>
                <a:gd name="T16" fmla="*/ 8 w 77"/>
                <a:gd name="T17" fmla="*/ 45 h 76"/>
                <a:gd name="T18" fmla="*/ 0 w 77"/>
                <a:gd name="T19" fmla="*/ 61 h 76"/>
                <a:gd name="T20" fmla="*/ 0 w 77"/>
                <a:gd name="T21" fmla="*/ 68 h 76"/>
                <a:gd name="T22" fmla="*/ 8 w 77"/>
                <a:gd name="T23" fmla="*/ 76 h 76"/>
                <a:gd name="T24" fmla="*/ 39 w 77"/>
                <a:gd name="T25" fmla="*/ 61 h 76"/>
                <a:gd name="T26" fmla="*/ 61 w 77"/>
                <a:gd name="T27" fmla="*/ 45 h 76"/>
                <a:gd name="T28" fmla="*/ 61 w 77"/>
                <a:gd name="T29" fmla="*/ 15 h 76"/>
                <a:gd name="T30" fmla="*/ 77 w 77"/>
                <a:gd name="T3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76">
                  <a:moveTo>
                    <a:pt x="77" y="0"/>
                  </a:moveTo>
                  <a:lnTo>
                    <a:pt x="54" y="7"/>
                  </a:lnTo>
                  <a:lnTo>
                    <a:pt x="39" y="7"/>
                  </a:lnTo>
                  <a:lnTo>
                    <a:pt x="31" y="7"/>
                  </a:lnTo>
                  <a:lnTo>
                    <a:pt x="8" y="7"/>
                  </a:lnTo>
                  <a:lnTo>
                    <a:pt x="8" y="15"/>
                  </a:lnTo>
                  <a:lnTo>
                    <a:pt x="0" y="22"/>
                  </a:lnTo>
                  <a:lnTo>
                    <a:pt x="0" y="45"/>
                  </a:lnTo>
                  <a:lnTo>
                    <a:pt x="8" y="45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8" y="76"/>
                  </a:lnTo>
                  <a:lnTo>
                    <a:pt x="39" y="61"/>
                  </a:lnTo>
                  <a:lnTo>
                    <a:pt x="61" y="45"/>
                  </a:lnTo>
                  <a:lnTo>
                    <a:pt x="61" y="15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49" name="Freeform 401"/>
            <p:cNvSpPr>
              <a:spLocks/>
            </p:cNvSpPr>
            <p:nvPr/>
          </p:nvSpPr>
          <p:spPr bwMode="auto">
            <a:xfrm>
              <a:off x="5044789" y="3287094"/>
              <a:ext cx="140261" cy="148212"/>
            </a:xfrm>
            <a:custGeom>
              <a:avLst/>
              <a:gdLst>
                <a:gd name="T0" fmla="*/ 7 w 53"/>
                <a:gd name="T1" fmla="*/ 7 h 53"/>
                <a:gd name="T2" fmla="*/ 15 w 53"/>
                <a:gd name="T3" fmla="*/ 15 h 53"/>
                <a:gd name="T4" fmla="*/ 46 w 53"/>
                <a:gd name="T5" fmla="*/ 0 h 53"/>
                <a:gd name="T6" fmla="*/ 53 w 53"/>
                <a:gd name="T7" fmla="*/ 15 h 53"/>
                <a:gd name="T8" fmla="*/ 23 w 53"/>
                <a:gd name="T9" fmla="*/ 23 h 53"/>
                <a:gd name="T10" fmla="*/ 38 w 53"/>
                <a:gd name="T11" fmla="*/ 38 h 53"/>
                <a:gd name="T12" fmla="*/ 30 w 53"/>
                <a:gd name="T13" fmla="*/ 45 h 53"/>
                <a:gd name="T14" fmla="*/ 23 w 53"/>
                <a:gd name="T15" fmla="*/ 45 h 53"/>
                <a:gd name="T16" fmla="*/ 15 w 53"/>
                <a:gd name="T17" fmla="*/ 53 h 53"/>
                <a:gd name="T18" fmla="*/ 0 w 53"/>
                <a:gd name="T19" fmla="*/ 53 h 53"/>
                <a:gd name="T20" fmla="*/ 7 w 53"/>
                <a:gd name="T21" fmla="*/ 30 h 53"/>
                <a:gd name="T22" fmla="*/ 0 w 53"/>
                <a:gd name="T23" fmla="*/ 15 h 53"/>
                <a:gd name="T24" fmla="*/ 7 w 53"/>
                <a:gd name="T25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53">
                  <a:moveTo>
                    <a:pt x="7" y="7"/>
                  </a:moveTo>
                  <a:lnTo>
                    <a:pt x="15" y="15"/>
                  </a:lnTo>
                  <a:lnTo>
                    <a:pt x="46" y="0"/>
                  </a:lnTo>
                  <a:lnTo>
                    <a:pt x="53" y="15"/>
                  </a:lnTo>
                  <a:lnTo>
                    <a:pt x="23" y="23"/>
                  </a:lnTo>
                  <a:lnTo>
                    <a:pt x="38" y="38"/>
                  </a:lnTo>
                  <a:lnTo>
                    <a:pt x="30" y="45"/>
                  </a:lnTo>
                  <a:lnTo>
                    <a:pt x="23" y="45"/>
                  </a:lnTo>
                  <a:lnTo>
                    <a:pt x="15" y="53"/>
                  </a:lnTo>
                  <a:lnTo>
                    <a:pt x="0" y="53"/>
                  </a:lnTo>
                  <a:lnTo>
                    <a:pt x="7" y="30"/>
                  </a:lnTo>
                  <a:lnTo>
                    <a:pt x="0" y="15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50" name="Freeform 402"/>
            <p:cNvSpPr>
              <a:spLocks/>
            </p:cNvSpPr>
            <p:nvPr/>
          </p:nvSpPr>
          <p:spPr bwMode="blackWhite">
            <a:xfrm>
              <a:off x="5167518" y="3113193"/>
              <a:ext cx="329226" cy="343850"/>
            </a:xfrm>
            <a:custGeom>
              <a:avLst/>
              <a:gdLst>
                <a:gd name="T0" fmla="*/ 68 w 122"/>
                <a:gd name="T1" fmla="*/ 0 h 122"/>
                <a:gd name="T2" fmla="*/ 84 w 122"/>
                <a:gd name="T3" fmla="*/ 30 h 122"/>
                <a:gd name="T4" fmla="*/ 76 w 122"/>
                <a:gd name="T5" fmla="*/ 45 h 122"/>
                <a:gd name="T6" fmla="*/ 84 w 122"/>
                <a:gd name="T7" fmla="*/ 61 h 122"/>
                <a:gd name="T8" fmla="*/ 107 w 122"/>
                <a:gd name="T9" fmla="*/ 68 h 122"/>
                <a:gd name="T10" fmla="*/ 107 w 122"/>
                <a:gd name="T11" fmla="*/ 91 h 122"/>
                <a:gd name="T12" fmla="*/ 122 w 122"/>
                <a:gd name="T13" fmla="*/ 106 h 122"/>
                <a:gd name="T14" fmla="*/ 107 w 122"/>
                <a:gd name="T15" fmla="*/ 106 h 122"/>
                <a:gd name="T16" fmla="*/ 99 w 122"/>
                <a:gd name="T17" fmla="*/ 122 h 122"/>
                <a:gd name="T18" fmla="*/ 84 w 122"/>
                <a:gd name="T19" fmla="*/ 114 h 122"/>
                <a:gd name="T20" fmla="*/ 76 w 122"/>
                <a:gd name="T21" fmla="*/ 122 h 122"/>
                <a:gd name="T22" fmla="*/ 61 w 122"/>
                <a:gd name="T23" fmla="*/ 114 h 122"/>
                <a:gd name="T24" fmla="*/ 61 w 122"/>
                <a:gd name="T25" fmla="*/ 99 h 122"/>
                <a:gd name="T26" fmla="*/ 53 w 122"/>
                <a:gd name="T27" fmla="*/ 99 h 122"/>
                <a:gd name="T28" fmla="*/ 22 w 122"/>
                <a:gd name="T29" fmla="*/ 84 h 122"/>
                <a:gd name="T30" fmla="*/ 7 w 122"/>
                <a:gd name="T31" fmla="*/ 76 h 122"/>
                <a:gd name="T32" fmla="*/ 0 w 122"/>
                <a:gd name="T33" fmla="*/ 61 h 122"/>
                <a:gd name="T34" fmla="*/ 22 w 122"/>
                <a:gd name="T35" fmla="*/ 45 h 122"/>
                <a:gd name="T36" fmla="*/ 22 w 122"/>
                <a:gd name="T37" fmla="*/ 15 h 122"/>
                <a:gd name="T38" fmla="*/ 38 w 122"/>
                <a:gd name="T39" fmla="*/ 0 h 122"/>
                <a:gd name="T40" fmla="*/ 45 w 122"/>
                <a:gd name="T41" fmla="*/ 0 h 122"/>
                <a:gd name="T42" fmla="*/ 68 w 122"/>
                <a:gd name="T43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22">
                  <a:moveTo>
                    <a:pt x="68" y="0"/>
                  </a:moveTo>
                  <a:lnTo>
                    <a:pt x="84" y="30"/>
                  </a:lnTo>
                  <a:lnTo>
                    <a:pt x="76" y="45"/>
                  </a:lnTo>
                  <a:lnTo>
                    <a:pt x="84" y="61"/>
                  </a:lnTo>
                  <a:lnTo>
                    <a:pt x="107" y="68"/>
                  </a:lnTo>
                  <a:lnTo>
                    <a:pt x="107" y="91"/>
                  </a:lnTo>
                  <a:lnTo>
                    <a:pt x="122" y="106"/>
                  </a:lnTo>
                  <a:lnTo>
                    <a:pt x="107" y="106"/>
                  </a:lnTo>
                  <a:lnTo>
                    <a:pt x="99" y="122"/>
                  </a:lnTo>
                  <a:lnTo>
                    <a:pt x="84" y="114"/>
                  </a:lnTo>
                  <a:lnTo>
                    <a:pt x="76" y="122"/>
                  </a:lnTo>
                  <a:lnTo>
                    <a:pt x="61" y="114"/>
                  </a:lnTo>
                  <a:lnTo>
                    <a:pt x="61" y="99"/>
                  </a:lnTo>
                  <a:lnTo>
                    <a:pt x="53" y="99"/>
                  </a:lnTo>
                  <a:lnTo>
                    <a:pt x="22" y="84"/>
                  </a:lnTo>
                  <a:lnTo>
                    <a:pt x="7" y="76"/>
                  </a:lnTo>
                  <a:lnTo>
                    <a:pt x="0" y="61"/>
                  </a:lnTo>
                  <a:lnTo>
                    <a:pt x="22" y="45"/>
                  </a:lnTo>
                  <a:lnTo>
                    <a:pt x="22" y="15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1" name="Freeform 403"/>
            <p:cNvSpPr>
              <a:spLocks/>
            </p:cNvSpPr>
            <p:nvPr/>
          </p:nvSpPr>
          <p:spPr bwMode="blackWhite">
            <a:xfrm>
              <a:off x="5044789" y="3241643"/>
              <a:ext cx="38961" cy="45451"/>
            </a:xfrm>
            <a:custGeom>
              <a:avLst/>
              <a:gdLst>
                <a:gd name="T0" fmla="*/ 7 w 15"/>
                <a:gd name="T1" fmla="*/ 0 h 16"/>
                <a:gd name="T2" fmla="*/ 15 w 15"/>
                <a:gd name="T3" fmla="*/ 0 h 16"/>
                <a:gd name="T4" fmla="*/ 7 w 15"/>
                <a:gd name="T5" fmla="*/ 16 h 16"/>
                <a:gd name="T6" fmla="*/ 0 w 15"/>
                <a:gd name="T7" fmla="*/ 16 h 16"/>
                <a:gd name="T8" fmla="*/ 7 w 15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7" y="0"/>
                  </a:moveTo>
                  <a:lnTo>
                    <a:pt x="15" y="0"/>
                  </a:lnTo>
                  <a:lnTo>
                    <a:pt x="7" y="16"/>
                  </a:lnTo>
                  <a:lnTo>
                    <a:pt x="0" y="16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2" name="Freeform 404"/>
            <p:cNvSpPr>
              <a:spLocks/>
            </p:cNvSpPr>
            <p:nvPr/>
          </p:nvSpPr>
          <p:spPr bwMode="auto">
            <a:xfrm>
              <a:off x="5019463" y="3287094"/>
              <a:ext cx="44805" cy="148212"/>
            </a:xfrm>
            <a:custGeom>
              <a:avLst/>
              <a:gdLst>
                <a:gd name="T0" fmla="*/ 15 w 15"/>
                <a:gd name="T1" fmla="*/ 7 h 53"/>
                <a:gd name="T2" fmla="*/ 8 w 15"/>
                <a:gd name="T3" fmla="*/ 15 h 53"/>
                <a:gd name="T4" fmla="*/ 15 w 15"/>
                <a:gd name="T5" fmla="*/ 30 h 53"/>
                <a:gd name="T6" fmla="*/ 8 w 15"/>
                <a:gd name="T7" fmla="*/ 53 h 53"/>
                <a:gd name="T8" fmla="*/ 0 w 15"/>
                <a:gd name="T9" fmla="*/ 30 h 53"/>
                <a:gd name="T10" fmla="*/ 0 w 15"/>
                <a:gd name="T11" fmla="*/ 23 h 53"/>
                <a:gd name="T12" fmla="*/ 8 w 15"/>
                <a:gd name="T13" fmla="*/ 0 h 53"/>
                <a:gd name="T14" fmla="*/ 15 w 15"/>
                <a:gd name="T15" fmla="*/ 0 h 53"/>
                <a:gd name="T16" fmla="*/ 15 w 15"/>
                <a:gd name="T1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3">
                  <a:moveTo>
                    <a:pt x="15" y="7"/>
                  </a:moveTo>
                  <a:lnTo>
                    <a:pt x="8" y="15"/>
                  </a:lnTo>
                  <a:lnTo>
                    <a:pt x="15" y="30"/>
                  </a:lnTo>
                  <a:lnTo>
                    <a:pt x="8" y="53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8" y="0"/>
                  </a:lnTo>
                  <a:lnTo>
                    <a:pt x="15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53" name="Freeform 405"/>
            <p:cNvSpPr>
              <a:spLocks/>
            </p:cNvSpPr>
            <p:nvPr/>
          </p:nvSpPr>
          <p:spPr bwMode="auto">
            <a:xfrm>
              <a:off x="4711667" y="3350332"/>
              <a:ext cx="372083" cy="383373"/>
            </a:xfrm>
            <a:custGeom>
              <a:avLst/>
              <a:gdLst>
                <a:gd name="T0" fmla="*/ 115 w 138"/>
                <a:gd name="T1" fmla="*/ 7 h 137"/>
                <a:gd name="T2" fmla="*/ 100 w 138"/>
                <a:gd name="T3" fmla="*/ 7 h 137"/>
                <a:gd name="T4" fmla="*/ 92 w 138"/>
                <a:gd name="T5" fmla="*/ 7 h 137"/>
                <a:gd name="T6" fmla="*/ 84 w 138"/>
                <a:gd name="T7" fmla="*/ 7 h 137"/>
                <a:gd name="T8" fmla="*/ 84 w 138"/>
                <a:gd name="T9" fmla="*/ 0 h 137"/>
                <a:gd name="T10" fmla="*/ 77 w 138"/>
                <a:gd name="T11" fmla="*/ 0 h 137"/>
                <a:gd name="T12" fmla="*/ 54 w 138"/>
                <a:gd name="T13" fmla="*/ 7 h 137"/>
                <a:gd name="T14" fmla="*/ 23 w 138"/>
                <a:gd name="T15" fmla="*/ 0 h 137"/>
                <a:gd name="T16" fmla="*/ 0 w 138"/>
                <a:gd name="T17" fmla="*/ 0 h 137"/>
                <a:gd name="T18" fmla="*/ 0 w 138"/>
                <a:gd name="T19" fmla="*/ 22 h 137"/>
                <a:gd name="T20" fmla="*/ 0 w 138"/>
                <a:gd name="T21" fmla="*/ 45 h 137"/>
                <a:gd name="T22" fmla="*/ 8 w 138"/>
                <a:gd name="T23" fmla="*/ 137 h 137"/>
                <a:gd name="T24" fmla="*/ 107 w 138"/>
                <a:gd name="T25" fmla="*/ 137 h 137"/>
                <a:gd name="T26" fmla="*/ 123 w 138"/>
                <a:gd name="T27" fmla="*/ 137 h 137"/>
                <a:gd name="T28" fmla="*/ 138 w 138"/>
                <a:gd name="T29" fmla="*/ 122 h 137"/>
                <a:gd name="T30" fmla="*/ 138 w 138"/>
                <a:gd name="T31" fmla="*/ 107 h 137"/>
                <a:gd name="T32" fmla="*/ 100 w 138"/>
                <a:gd name="T33" fmla="*/ 38 h 137"/>
                <a:gd name="T34" fmla="*/ 92 w 138"/>
                <a:gd name="T35" fmla="*/ 22 h 137"/>
                <a:gd name="T36" fmla="*/ 107 w 138"/>
                <a:gd name="T37" fmla="*/ 45 h 137"/>
                <a:gd name="T38" fmla="*/ 115 w 138"/>
                <a:gd name="T39" fmla="*/ 53 h 137"/>
                <a:gd name="T40" fmla="*/ 123 w 138"/>
                <a:gd name="T41" fmla="*/ 30 h 137"/>
                <a:gd name="T42" fmla="*/ 115 w 138"/>
                <a:gd name="T43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8" h="137">
                  <a:moveTo>
                    <a:pt x="115" y="7"/>
                  </a:moveTo>
                  <a:lnTo>
                    <a:pt x="100" y="7"/>
                  </a:lnTo>
                  <a:lnTo>
                    <a:pt x="92" y="7"/>
                  </a:lnTo>
                  <a:lnTo>
                    <a:pt x="84" y="7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54" y="7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0" y="45"/>
                  </a:lnTo>
                  <a:lnTo>
                    <a:pt x="8" y="137"/>
                  </a:lnTo>
                  <a:lnTo>
                    <a:pt x="107" y="137"/>
                  </a:lnTo>
                  <a:lnTo>
                    <a:pt x="123" y="137"/>
                  </a:lnTo>
                  <a:lnTo>
                    <a:pt x="138" y="122"/>
                  </a:lnTo>
                  <a:lnTo>
                    <a:pt x="138" y="107"/>
                  </a:lnTo>
                  <a:lnTo>
                    <a:pt x="100" y="38"/>
                  </a:lnTo>
                  <a:lnTo>
                    <a:pt x="92" y="22"/>
                  </a:lnTo>
                  <a:lnTo>
                    <a:pt x="107" y="45"/>
                  </a:lnTo>
                  <a:lnTo>
                    <a:pt x="115" y="53"/>
                  </a:lnTo>
                  <a:lnTo>
                    <a:pt x="123" y="30"/>
                  </a:lnTo>
                  <a:lnTo>
                    <a:pt x="115" y="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54" name="Freeform 406"/>
            <p:cNvSpPr>
              <a:spLocks/>
            </p:cNvSpPr>
            <p:nvPr/>
          </p:nvSpPr>
          <p:spPr bwMode="blackWhite">
            <a:xfrm>
              <a:off x="4896735" y="4462904"/>
              <a:ext cx="187016" cy="211448"/>
            </a:xfrm>
            <a:custGeom>
              <a:avLst/>
              <a:gdLst>
                <a:gd name="T0" fmla="*/ 54 w 69"/>
                <a:gd name="T1" fmla="*/ 0 h 76"/>
                <a:gd name="T2" fmla="*/ 31 w 69"/>
                <a:gd name="T3" fmla="*/ 8 h 76"/>
                <a:gd name="T4" fmla="*/ 15 w 69"/>
                <a:gd name="T5" fmla="*/ 8 h 76"/>
                <a:gd name="T6" fmla="*/ 15 w 69"/>
                <a:gd name="T7" fmla="*/ 23 h 76"/>
                <a:gd name="T8" fmla="*/ 23 w 69"/>
                <a:gd name="T9" fmla="*/ 30 h 76"/>
                <a:gd name="T10" fmla="*/ 15 w 69"/>
                <a:gd name="T11" fmla="*/ 38 h 76"/>
                <a:gd name="T12" fmla="*/ 8 w 69"/>
                <a:gd name="T13" fmla="*/ 53 h 76"/>
                <a:gd name="T14" fmla="*/ 0 w 69"/>
                <a:gd name="T15" fmla="*/ 76 h 76"/>
                <a:gd name="T16" fmla="*/ 8 w 69"/>
                <a:gd name="T17" fmla="*/ 76 h 76"/>
                <a:gd name="T18" fmla="*/ 31 w 69"/>
                <a:gd name="T19" fmla="*/ 76 h 76"/>
                <a:gd name="T20" fmla="*/ 54 w 69"/>
                <a:gd name="T21" fmla="*/ 76 h 76"/>
                <a:gd name="T22" fmla="*/ 54 w 69"/>
                <a:gd name="T23" fmla="*/ 53 h 76"/>
                <a:gd name="T24" fmla="*/ 69 w 69"/>
                <a:gd name="T25" fmla="*/ 30 h 76"/>
                <a:gd name="T26" fmla="*/ 61 w 69"/>
                <a:gd name="T27" fmla="*/ 0 h 76"/>
                <a:gd name="T28" fmla="*/ 54 w 69"/>
                <a:gd name="T29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76">
                  <a:moveTo>
                    <a:pt x="54" y="0"/>
                  </a:moveTo>
                  <a:lnTo>
                    <a:pt x="31" y="8"/>
                  </a:lnTo>
                  <a:lnTo>
                    <a:pt x="15" y="8"/>
                  </a:lnTo>
                  <a:lnTo>
                    <a:pt x="15" y="23"/>
                  </a:lnTo>
                  <a:lnTo>
                    <a:pt x="23" y="30"/>
                  </a:lnTo>
                  <a:lnTo>
                    <a:pt x="15" y="38"/>
                  </a:lnTo>
                  <a:lnTo>
                    <a:pt x="8" y="53"/>
                  </a:lnTo>
                  <a:lnTo>
                    <a:pt x="0" y="76"/>
                  </a:lnTo>
                  <a:lnTo>
                    <a:pt x="8" y="76"/>
                  </a:lnTo>
                  <a:lnTo>
                    <a:pt x="31" y="76"/>
                  </a:lnTo>
                  <a:lnTo>
                    <a:pt x="54" y="76"/>
                  </a:lnTo>
                  <a:lnTo>
                    <a:pt x="54" y="53"/>
                  </a:lnTo>
                  <a:lnTo>
                    <a:pt x="69" y="30"/>
                  </a:lnTo>
                  <a:lnTo>
                    <a:pt x="61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5" name="Freeform 407"/>
            <p:cNvSpPr>
              <a:spLocks/>
            </p:cNvSpPr>
            <p:nvPr/>
          </p:nvSpPr>
          <p:spPr bwMode="blackWhite">
            <a:xfrm>
              <a:off x="5044789" y="4441167"/>
              <a:ext cx="264939" cy="383373"/>
            </a:xfrm>
            <a:custGeom>
              <a:avLst/>
              <a:gdLst>
                <a:gd name="T0" fmla="*/ 53 w 99"/>
                <a:gd name="T1" fmla="*/ 122 h 138"/>
                <a:gd name="T2" fmla="*/ 46 w 99"/>
                <a:gd name="T3" fmla="*/ 107 h 138"/>
                <a:gd name="T4" fmla="*/ 7 w 99"/>
                <a:gd name="T5" fmla="*/ 84 h 138"/>
                <a:gd name="T6" fmla="*/ 0 w 99"/>
                <a:gd name="T7" fmla="*/ 84 h 138"/>
                <a:gd name="T8" fmla="*/ 0 w 99"/>
                <a:gd name="T9" fmla="*/ 61 h 138"/>
                <a:gd name="T10" fmla="*/ 15 w 99"/>
                <a:gd name="T11" fmla="*/ 38 h 138"/>
                <a:gd name="T12" fmla="*/ 7 w 99"/>
                <a:gd name="T13" fmla="*/ 8 h 138"/>
                <a:gd name="T14" fmla="*/ 0 w 99"/>
                <a:gd name="T15" fmla="*/ 8 h 138"/>
                <a:gd name="T16" fmla="*/ 7 w 99"/>
                <a:gd name="T17" fmla="*/ 0 h 138"/>
                <a:gd name="T18" fmla="*/ 23 w 99"/>
                <a:gd name="T19" fmla="*/ 0 h 138"/>
                <a:gd name="T20" fmla="*/ 38 w 99"/>
                <a:gd name="T21" fmla="*/ 0 h 138"/>
                <a:gd name="T22" fmla="*/ 53 w 99"/>
                <a:gd name="T23" fmla="*/ 16 h 138"/>
                <a:gd name="T24" fmla="*/ 68 w 99"/>
                <a:gd name="T25" fmla="*/ 16 h 138"/>
                <a:gd name="T26" fmla="*/ 91 w 99"/>
                <a:gd name="T27" fmla="*/ 8 h 138"/>
                <a:gd name="T28" fmla="*/ 99 w 99"/>
                <a:gd name="T29" fmla="*/ 8 h 138"/>
                <a:gd name="T30" fmla="*/ 91 w 99"/>
                <a:gd name="T31" fmla="*/ 31 h 138"/>
                <a:gd name="T32" fmla="*/ 91 w 99"/>
                <a:gd name="T33" fmla="*/ 77 h 138"/>
                <a:gd name="T34" fmla="*/ 99 w 99"/>
                <a:gd name="T35" fmla="*/ 92 h 138"/>
                <a:gd name="T36" fmla="*/ 84 w 99"/>
                <a:gd name="T37" fmla="*/ 107 h 138"/>
                <a:gd name="T38" fmla="*/ 84 w 99"/>
                <a:gd name="T39" fmla="*/ 100 h 138"/>
                <a:gd name="T40" fmla="*/ 84 w 99"/>
                <a:gd name="T41" fmla="*/ 115 h 138"/>
                <a:gd name="T42" fmla="*/ 68 w 99"/>
                <a:gd name="T43" fmla="*/ 138 h 138"/>
                <a:gd name="T44" fmla="*/ 53 w 99"/>
                <a:gd name="T45" fmla="*/ 12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138">
                  <a:moveTo>
                    <a:pt x="53" y="122"/>
                  </a:moveTo>
                  <a:lnTo>
                    <a:pt x="46" y="107"/>
                  </a:lnTo>
                  <a:lnTo>
                    <a:pt x="7" y="84"/>
                  </a:lnTo>
                  <a:lnTo>
                    <a:pt x="0" y="84"/>
                  </a:lnTo>
                  <a:lnTo>
                    <a:pt x="0" y="61"/>
                  </a:lnTo>
                  <a:lnTo>
                    <a:pt x="15" y="38"/>
                  </a:lnTo>
                  <a:lnTo>
                    <a:pt x="7" y="8"/>
                  </a:lnTo>
                  <a:lnTo>
                    <a:pt x="0" y="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53" y="16"/>
                  </a:lnTo>
                  <a:lnTo>
                    <a:pt x="68" y="16"/>
                  </a:lnTo>
                  <a:lnTo>
                    <a:pt x="91" y="8"/>
                  </a:lnTo>
                  <a:lnTo>
                    <a:pt x="99" y="8"/>
                  </a:lnTo>
                  <a:lnTo>
                    <a:pt x="91" y="31"/>
                  </a:lnTo>
                  <a:lnTo>
                    <a:pt x="91" y="77"/>
                  </a:lnTo>
                  <a:lnTo>
                    <a:pt x="99" y="92"/>
                  </a:lnTo>
                  <a:lnTo>
                    <a:pt x="84" y="107"/>
                  </a:lnTo>
                  <a:lnTo>
                    <a:pt x="84" y="100"/>
                  </a:lnTo>
                  <a:lnTo>
                    <a:pt x="84" y="115"/>
                  </a:lnTo>
                  <a:lnTo>
                    <a:pt x="68" y="138"/>
                  </a:lnTo>
                  <a:lnTo>
                    <a:pt x="53" y="12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6" name="Freeform 408"/>
            <p:cNvSpPr>
              <a:spLocks/>
            </p:cNvSpPr>
            <p:nvPr/>
          </p:nvSpPr>
          <p:spPr bwMode="blackWhite">
            <a:xfrm>
              <a:off x="4896735" y="4674352"/>
              <a:ext cx="372083" cy="428825"/>
            </a:xfrm>
            <a:custGeom>
              <a:avLst/>
              <a:gdLst>
                <a:gd name="T0" fmla="*/ 8 w 138"/>
                <a:gd name="T1" fmla="*/ 0 h 153"/>
                <a:gd name="T2" fmla="*/ 15 w 138"/>
                <a:gd name="T3" fmla="*/ 8 h 153"/>
                <a:gd name="T4" fmla="*/ 15 w 138"/>
                <a:gd name="T5" fmla="*/ 16 h 153"/>
                <a:gd name="T6" fmla="*/ 15 w 138"/>
                <a:gd name="T7" fmla="*/ 31 h 153"/>
                <a:gd name="T8" fmla="*/ 0 w 138"/>
                <a:gd name="T9" fmla="*/ 46 h 153"/>
                <a:gd name="T10" fmla="*/ 0 w 138"/>
                <a:gd name="T11" fmla="*/ 77 h 153"/>
                <a:gd name="T12" fmla="*/ 15 w 138"/>
                <a:gd name="T13" fmla="*/ 100 h 153"/>
                <a:gd name="T14" fmla="*/ 15 w 138"/>
                <a:gd name="T15" fmla="*/ 107 h 153"/>
                <a:gd name="T16" fmla="*/ 23 w 138"/>
                <a:gd name="T17" fmla="*/ 107 h 153"/>
                <a:gd name="T18" fmla="*/ 46 w 138"/>
                <a:gd name="T19" fmla="*/ 123 h 153"/>
                <a:gd name="T20" fmla="*/ 54 w 138"/>
                <a:gd name="T21" fmla="*/ 123 h 153"/>
                <a:gd name="T22" fmla="*/ 61 w 138"/>
                <a:gd name="T23" fmla="*/ 130 h 153"/>
                <a:gd name="T24" fmla="*/ 69 w 138"/>
                <a:gd name="T25" fmla="*/ 153 h 153"/>
                <a:gd name="T26" fmla="*/ 84 w 138"/>
                <a:gd name="T27" fmla="*/ 153 h 153"/>
                <a:gd name="T28" fmla="*/ 122 w 138"/>
                <a:gd name="T29" fmla="*/ 145 h 153"/>
                <a:gd name="T30" fmla="*/ 138 w 138"/>
                <a:gd name="T31" fmla="*/ 138 h 153"/>
                <a:gd name="T32" fmla="*/ 130 w 138"/>
                <a:gd name="T33" fmla="*/ 130 h 153"/>
                <a:gd name="T34" fmla="*/ 122 w 138"/>
                <a:gd name="T35" fmla="*/ 115 h 153"/>
                <a:gd name="T36" fmla="*/ 130 w 138"/>
                <a:gd name="T37" fmla="*/ 84 h 153"/>
                <a:gd name="T38" fmla="*/ 115 w 138"/>
                <a:gd name="T39" fmla="*/ 69 h 153"/>
                <a:gd name="T40" fmla="*/ 122 w 138"/>
                <a:gd name="T41" fmla="*/ 54 h 153"/>
                <a:gd name="T42" fmla="*/ 107 w 138"/>
                <a:gd name="T43" fmla="*/ 38 h 153"/>
                <a:gd name="T44" fmla="*/ 100 w 138"/>
                <a:gd name="T45" fmla="*/ 23 h 153"/>
                <a:gd name="T46" fmla="*/ 61 w 138"/>
                <a:gd name="T47" fmla="*/ 0 h 153"/>
                <a:gd name="T48" fmla="*/ 54 w 138"/>
                <a:gd name="T49" fmla="*/ 0 h 153"/>
                <a:gd name="T50" fmla="*/ 31 w 138"/>
                <a:gd name="T51" fmla="*/ 0 h 153"/>
                <a:gd name="T52" fmla="*/ 8 w 138"/>
                <a:gd name="T53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8" h="153">
                  <a:moveTo>
                    <a:pt x="8" y="0"/>
                  </a:moveTo>
                  <a:lnTo>
                    <a:pt x="15" y="8"/>
                  </a:lnTo>
                  <a:lnTo>
                    <a:pt x="15" y="16"/>
                  </a:lnTo>
                  <a:lnTo>
                    <a:pt x="15" y="31"/>
                  </a:lnTo>
                  <a:lnTo>
                    <a:pt x="0" y="46"/>
                  </a:lnTo>
                  <a:lnTo>
                    <a:pt x="0" y="77"/>
                  </a:lnTo>
                  <a:lnTo>
                    <a:pt x="15" y="100"/>
                  </a:lnTo>
                  <a:lnTo>
                    <a:pt x="15" y="107"/>
                  </a:lnTo>
                  <a:lnTo>
                    <a:pt x="23" y="107"/>
                  </a:lnTo>
                  <a:lnTo>
                    <a:pt x="46" y="123"/>
                  </a:lnTo>
                  <a:lnTo>
                    <a:pt x="54" y="123"/>
                  </a:lnTo>
                  <a:lnTo>
                    <a:pt x="61" y="130"/>
                  </a:lnTo>
                  <a:lnTo>
                    <a:pt x="69" y="153"/>
                  </a:lnTo>
                  <a:lnTo>
                    <a:pt x="84" y="153"/>
                  </a:lnTo>
                  <a:lnTo>
                    <a:pt x="122" y="145"/>
                  </a:lnTo>
                  <a:lnTo>
                    <a:pt x="138" y="138"/>
                  </a:lnTo>
                  <a:lnTo>
                    <a:pt x="130" y="130"/>
                  </a:lnTo>
                  <a:lnTo>
                    <a:pt x="122" y="115"/>
                  </a:lnTo>
                  <a:lnTo>
                    <a:pt x="130" y="84"/>
                  </a:lnTo>
                  <a:lnTo>
                    <a:pt x="115" y="69"/>
                  </a:lnTo>
                  <a:lnTo>
                    <a:pt x="122" y="54"/>
                  </a:lnTo>
                  <a:lnTo>
                    <a:pt x="107" y="38"/>
                  </a:lnTo>
                  <a:lnTo>
                    <a:pt x="100" y="23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31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7" name="Freeform 409"/>
            <p:cNvSpPr>
              <a:spLocks/>
            </p:cNvSpPr>
            <p:nvPr/>
          </p:nvSpPr>
          <p:spPr bwMode="blackWhite">
            <a:xfrm>
              <a:off x="4631796" y="4952991"/>
              <a:ext cx="412993" cy="409064"/>
            </a:xfrm>
            <a:custGeom>
              <a:avLst/>
              <a:gdLst>
                <a:gd name="T0" fmla="*/ 92 w 153"/>
                <a:gd name="T1" fmla="*/ 114 h 145"/>
                <a:gd name="T2" fmla="*/ 84 w 153"/>
                <a:gd name="T3" fmla="*/ 122 h 145"/>
                <a:gd name="T4" fmla="*/ 61 w 153"/>
                <a:gd name="T5" fmla="*/ 145 h 145"/>
                <a:gd name="T6" fmla="*/ 38 w 153"/>
                <a:gd name="T7" fmla="*/ 145 h 145"/>
                <a:gd name="T8" fmla="*/ 23 w 153"/>
                <a:gd name="T9" fmla="*/ 137 h 145"/>
                <a:gd name="T10" fmla="*/ 15 w 153"/>
                <a:gd name="T11" fmla="*/ 137 h 145"/>
                <a:gd name="T12" fmla="*/ 0 w 153"/>
                <a:gd name="T13" fmla="*/ 122 h 145"/>
                <a:gd name="T14" fmla="*/ 0 w 153"/>
                <a:gd name="T15" fmla="*/ 76 h 145"/>
                <a:gd name="T16" fmla="*/ 30 w 153"/>
                <a:gd name="T17" fmla="*/ 68 h 145"/>
                <a:gd name="T18" fmla="*/ 23 w 153"/>
                <a:gd name="T19" fmla="*/ 68 h 145"/>
                <a:gd name="T20" fmla="*/ 30 w 153"/>
                <a:gd name="T21" fmla="*/ 38 h 145"/>
                <a:gd name="T22" fmla="*/ 53 w 153"/>
                <a:gd name="T23" fmla="*/ 53 h 145"/>
                <a:gd name="T24" fmla="*/ 61 w 153"/>
                <a:gd name="T25" fmla="*/ 53 h 145"/>
                <a:gd name="T26" fmla="*/ 84 w 153"/>
                <a:gd name="T27" fmla="*/ 68 h 145"/>
                <a:gd name="T28" fmla="*/ 99 w 153"/>
                <a:gd name="T29" fmla="*/ 76 h 145"/>
                <a:gd name="T30" fmla="*/ 99 w 153"/>
                <a:gd name="T31" fmla="*/ 61 h 145"/>
                <a:gd name="T32" fmla="*/ 92 w 153"/>
                <a:gd name="T33" fmla="*/ 61 h 145"/>
                <a:gd name="T34" fmla="*/ 84 w 153"/>
                <a:gd name="T35" fmla="*/ 53 h 145"/>
                <a:gd name="T36" fmla="*/ 92 w 153"/>
                <a:gd name="T37" fmla="*/ 15 h 145"/>
                <a:gd name="T38" fmla="*/ 92 w 153"/>
                <a:gd name="T39" fmla="*/ 7 h 145"/>
                <a:gd name="T40" fmla="*/ 107 w 153"/>
                <a:gd name="T41" fmla="*/ 0 h 145"/>
                <a:gd name="T42" fmla="*/ 114 w 153"/>
                <a:gd name="T43" fmla="*/ 0 h 145"/>
                <a:gd name="T44" fmla="*/ 114 w 153"/>
                <a:gd name="T45" fmla="*/ 7 h 145"/>
                <a:gd name="T46" fmla="*/ 122 w 153"/>
                <a:gd name="T47" fmla="*/ 7 h 145"/>
                <a:gd name="T48" fmla="*/ 145 w 153"/>
                <a:gd name="T49" fmla="*/ 23 h 145"/>
                <a:gd name="T50" fmla="*/ 153 w 153"/>
                <a:gd name="T51" fmla="*/ 38 h 145"/>
                <a:gd name="T52" fmla="*/ 145 w 153"/>
                <a:gd name="T53" fmla="*/ 53 h 145"/>
                <a:gd name="T54" fmla="*/ 145 w 153"/>
                <a:gd name="T55" fmla="*/ 61 h 145"/>
                <a:gd name="T56" fmla="*/ 137 w 153"/>
                <a:gd name="T57" fmla="*/ 84 h 145"/>
                <a:gd name="T58" fmla="*/ 145 w 153"/>
                <a:gd name="T59" fmla="*/ 84 h 145"/>
                <a:gd name="T60" fmla="*/ 107 w 153"/>
                <a:gd name="T61" fmla="*/ 99 h 145"/>
                <a:gd name="T62" fmla="*/ 107 w 153"/>
                <a:gd name="T63" fmla="*/ 107 h 145"/>
                <a:gd name="T64" fmla="*/ 92 w 153"/>
                <a:gd name="T65" fmla="*/ 11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45">
                  <a:moveTo>
                    <a:pt x="92" y="114"/>
                  </a:moveTo>
                  <a:lnTo>
                    <a:pt x="84" y="122"/>
                  </a:lnTo>
                  <a:lnTo>
                    <a:pt x="61" y="145"/>
                  </a:lnTo>
                  <a:lnTo>
                    <a:pt x="38" y="145"/>
                  </a:lnTo>
                  <a:lnTo>
                    <a:pt x="23" y="137"/>
                  </a:lnTo>
                  <a:lnTo>
                    <a:pt x="15" y="137"/>
                  </a:lnTo>
                  <a:lnTo>
                    <a:pt x="0" y="122"/>
                  </a:lnTo>
                  <a:lnTo>
                    <a:pt x="0" y="76"/>
                  </a:lnTo>
                  <a:lnTo>
                    <a:pt x="30" y="68"/>
                  </a:lnTo>
                  <a:lnTo>
                    <a:pt x="23" y="68"/>
                  </a:lnTo>
                  <a:lnTo>
                    <a:pt x="30" y="38"/>
                  </a:lnTo>
                  <a:lnTo>
                    <a:pt x="53" y="53"/>
                  </a:lnTo>
                  <a:lnTo>
                    <a:pt x="61" y="53"/>
                  </a:lnTo>
                  <a:lnTo>
                    <a:pt x="84" y="68"/>
                  </a:lnTo>
                  <a:lnTo>
                    <a:pt x="99" y="76"/>
                  </a:lnTo>
                  <a:lnTo>
                    <a:pt x="99" y="61"/>
                  </a:lnTo>
                  <a:lnTo>
                    <a:pt x="92" y="61"/>
                  </a:lnTo>
                  <a:lnTo>
                    <a:pt x="84" y="53"/>
                  </a:lnTo>
                  <a:lnTo>
                    <a:pt x="92" y="15"/>
                  </a:lnTo>
                  <a:lnTo>
                    <a:pt x="92" y="7"/>
                  </a:lnTo>
                  <a:lnTo>
                    <a:pt x="107" y="0"/>
                  </a:lnTo>
                  <a:lnTo>
                    <a:pt x="114" y="0"/>
                  </a:lnTo>
                  <a:lnTo>
                    <a:pt x="114" y="7"/>
                  </a:lnTo>
                  <a:lnTo>
                    <a:pt x="122" y="7"/>
                  </a:lnTo>
                  <a:lnTo>
                    <a:pt x="145" y="23"/>
                  </a:lnTo>
                  <a:lnTo>
                    <a:pt x="153" y="38"/>
                  </a:lnTo>
                  <a:lnTo>
                    <a:pt x="145" y="53"/>
                  </a:lnTo>
                  <a:lnTo>
                    <a:pt x="145" y="61"/>
                  </a:lnTo>
                  <a:lnTo>
                    <a:pt x="137" y="84"/>
                  </a:lnTo>
                  <a:lnTo>
                    <a:pt x="145" y="84"/>
                  </a:lnTo>
                  <a:lnTo>
                    <a:pt x="107" y="99"/>
                  </a:lnTo>
                  <a:lnTo>
                    <a:pt x="107" y="107"/>
                  </a:lnTo>
                  <a:lnTo>
                    <a:pt x="92" y="11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8" name="Freeform 410"/>
            <p:cNvSpPr>
              <a:spLocks/>
            </p:cNvSpPr>
            <p:nvPr/>
          </p:nvSpPr>
          <p:spPr bwMode="blackWhite">
            <a:xfrm>
              <a:off x="4920112" y="5061678"/>
              <a:ext cx="348706" cy="640274"/>
            </a:xfrm>
            <a:custGeom>
              <a:avLst/>
              <a:gdLst>
                <a:gd name="T0" fmla="*/ 15 w 130"/>
                <a:gd name="T1" fmla="*/ 229 h 229"/>
                <a:gd name="T2" fmla="*/ 23 w 130"/>
                <a:gd name="T3" fmla="*/ 229 h 229"/>
                <a:gd name="T4" fmla="*/ 23 w 130"/>
                <a:gd name="T5" fmla="*/ 221 h 229"/>
                <a:gd name="T6" fmla="*/ 23 w 130"/>
                <a:gd name="T7" fmla="*/ 214 h 229"/>
                <a:gd name="T8" fmla="*/ 53 w 130"/>
                <a:gd name="T9" fmla="*/ 198 h 229"/>
                <a:gd name="T10" fmla="*/ 61 w 130"/>
                <a:gd name="T11" fmla="*/ 168 h 229"/>
                <a:gd name="T12" fmla="*/ 53 w 130"/>
                <a:gd name="T13" fmla="*/ 145 h 229"/>
                <a:gd name="T14" fmla="*/ 53 w 130"/>
                <a:gd name="T15" fmla="*/ 137 h 229"/>
                <a:gd name="T16" fmla="*/ 84 w 130"/>
                <a:gd name="T17" fmla="*/ 99 h 229"/>
                <a:gd name="T18" fmla="*/ 107 w 130"/>
                <a:gd name="T19" fmla="*/ 91 h 229"/>
                <a:gd name="T20" fmla="*/ 130 w 130"/>
                <a:gd name="T21" fmla="*/ 69 h 229"/>
                <a:gd name="T22" fmla="*/ 130 w 130"/>
                <a:gd name="T23" fmla="*/ 0 h 229"/>
                <a:gd name="T24" fmla="*/ 114 w 130"/>
                <a:gd name="T25" fmla="*/ 7 h 229"/>
                <a:gd name="T26" fmla="*/ 76 w 130"/>
                <a:gd name="T27" fmla="*/ 15 h 229"/>
                <a:gd name="T28" fmla="*/ 61 w 130"/>
                <a:gd name="T29" fmla="*/ 15 h 229"/>
                <a:gd name="T30" fmla="*/ 53 w 130"/>
                <a:gd name="T31" fmla="*/ 23 h 229"/>
                <a:gd name="T32" fmla="*/ 53 w 130"/>
                <a:gd name="T33" fmla="*/ 38 h 229"/>
                <a:gd name="T34" fmla="*/ 69 w 130"/>
                <a:gd name="T35" fmla="*/ 61 h 229"/>
                <a:gd name="T36" fmla="*/ 69 w 130"/>
                <a:gd name="T37" fmla="*/ 76 h 229"/>
                <a:gd name="T38" fmla="*/ 61 w 130"/>
                <a:gd name="T39" fmla="*/ 91 h 229"/>
                <a:gd name="T40" fmla="*/ 46 w 130"/>
                <a:gd name="T41" fmla="*/ 76 h 229"/>
                <a:gd name="T42" fmla="*/ 53 w 130"/>
                <a:gd name="T43" fmla="*/ 53 h 229"/>
                <a:gd name="T44" fmla="*/ 38 w 130"/>
                <a:gd name="T45" fmla="*/ 53 h 229"/>
                <a:gd name="T46" fmla="*/ 38 w 130"/>
                <a:gd name="T47" fmla="*/ 46 h 229"/>
                <a:gd name="T48" fmla="*/ 0 w 130"/>
                <a:gd name="T49" fmla="*/ 61 h 229"/>
                <a:gd name="T50" fmla="*/ 0 w 130"/>
                <a:gd name="T51" fmla="*/ 69 h 229"/>
                <a:gd name="T52" fmla="*/ 0 w 130"/>
                <a:gd name="T53" fmla="*/ 76 h 229"/>
                <a:gd name="T54" fmla="*/ 7 w 130"/>
                <a:gd name="T55" fmla="*/ 76 h 229"/>
                <a:gd name="T56" fmla="*/ 30 w 130"/>
                <a:gd name="T57" fmla="*/ 84 h 229"/>
                <a:gd name="T58" fmla="*/ 30 w 130"/>
                <a:gd name="T59" fmla="*/ 99 h 229"/>
                <a:gd name="T60" fmla="*/ 30 w 130"/>
                <a:gd name="T61" fmla="*/ 137 h 229"/>
                <a:gd name="T62" fmla="*/ 7 w 130"/>
                <a:gd name="T63" fmla="*/ 176 h 229"/>
                <a:gd name="T64" fmla="*/ 15 w 130"/>
                <a:gd name="T65" fmla="*/ 221 h 229"/>
                <a:gd name="T66" fmla="*/ 15 w 130"/>
                <a:gd name="T6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0" h="229">
                  <a:moveTo>
                    <a:pt x="15" y="229"/>
                  </a:moveTo>
                  <a:lnTo>
                    <a:pt x="23" y="229"/>
                  </a:lnTo>
                  <a:lnTo>
                    <a:pt x="23" y="221"/>
                  </a:lnTo>
                  <a:lnTo>
                    <a:pt x="23" y="214"/>
                  </a:lnTo>
                  <a:lnTo>
                    <a:pt x="53" y="198"/>
                  </a:lnTo>
                  <a:lnTo>
                    <a:pt x="61" y="168"/>
                  </a:lnTo>
                  <a:lnTo>
                    <a:pt x="53" y="145"/>
                  </a:lnTo>
                  <a:lnTo>
                    <a:pt x="53" y="137"/>
                  </a:lnTo>
                  <a:lnTo>
                    <a:pt x="84" y="99"/>
                  </a:lnTo>
                  <a:lnTo>
                    <a:pt x="107" y="91"/>
                  </a:lnTo>
                  <a:lnTo>
                    <a:pt x="130" y="69"/>
                  </a:lnTo>
                  <a:lnTo>
                    <a:pt x="130" y="0"/>
                  </a:lnTo>
                  <a:lnTo>
                    <a:pt x="114" y="7"/>
                  </a:lnTo>
                  <a:lnTo>
                    <a:pt x="76" y="15"/>
                  </a:lnTo>
                  <a:lnTo>
                    <a:pt x="61" y="15"/>
                  </a:lnTo>
                  <a:lnTo>
                    <a:pt x="53" y="23"/>
                  </a:lnTo>
                  <a:lnTo>
                    <a:pt x="53" y="38"/>
                  </a:lnTo>
                  <a:lnTo>
                    <a:pt x="69" y="61"/>
                  </a:lnTo>
                  <a:lnTo>
                    <a:pt x="69" y="76"/>
                  </a:lnTo>
                  <a:lnTo>
                    <a:pt x="61" y="91"/>
                  </a:lnTo>
                  <a:lnTo>
                    <a:pt x="46" y="76"/>
                  </a:lnTo>
                  <a:lnTo>
                    <a:pt x="53" y="53"/>
                  </a:lnTo>
                  <a:lnTo>
                    <a:pt x="38" y="53"/>
                  </a:lnTo>
                  <a:lnTo>
                    <a:pt x="38" y="46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0" y="76"/>
                  </a:lnTo>
                  <a:lnTo>
                    <a:pt x="7" y="76"/>
                  </a:lnTo>
                  <a:lnTo>
                    <a:pt x="30" y="84"/>
                  </a:lnTo>
                  <a:lnTo>
                    <a:pt x="30" y="99"/>
                  </a:lnTo>
                  <a:lnTo>
                    <a:pt x="30" y="137"/>
                  </a:lnTo>
                  <a:lnTo>
                    <a:pt x="7" y="176"/>
                  </a:lnTo>
                  <a:lnTo>
                    <a:pt x="15" y="221"/>
                  </a:lnTo>
                  <a:lnTo>
                    <a:pt x="15" y="229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59" name="Freeform 411"/>
            <p:cNvSpPr>
              <a:spLocks/>
            </p:cNvSpPr>
            <p:nvPr/>
          </p:nvSpPr>
          <p:spPr bwMode="blackWhite">
            <a:xfrm>
              <a:off x="4999983" y="5018203"/>
              <a:ext cx="105197" cy="298399"/>
            </a:xfrm>
            <a:custGeom>
              <a:avLst/>
              <a:gdLst>
                <a:gd name="T0" fmla="*/ 8 w 39"/>
                <a:gd name="T1" fmla="*/ 0 h 106"/>
                <a:gd name="T2" fmla="*/ 16 w 39"/>
                <a:gd name="T3" fmla="*/ 15 h 106"/>
                <a:gd name="T4" fmla="*/ 8 w 39"/>
                <a:gd name="T5" fmla="*/ 30 h 106"/>
                <a:gd name="T6" fmla="*/ 8 w 39"/>
                <a:gd name="T7" fmla="*/ 38 h 106"/>
                <a:gd name="T8" fmla="*/ 0 w 39"/>
                <a:gd name="T9" fmla="*/ 61 h 106"/>
                <a:gd name="T10" fmla="*/ 8 w 39"/>
                <a:gd name="T11" fmla="*/ 61 h 106"/>
                <a:gd name="T12" fmla="*/ 8 w 39"/>
                <a:gd name="T13" fmla="*/ 68 h 106"/>
                <a:gd name="T14" fmla="*/ 23 w 39"/>
                <a:gd name="T15" fmla="*/ 68 h 106"/>
                <a:gd name="T16" fmla="*/ 16 w 39"/>
                <a:gd name="T17" fmla="*/ 91 h 106"/>
                <a:gd name="T18" fmla="*/ 31 w 39"/>
                <a:gd name="T19" fmla="*/ 106 h 106"/>
                <a:gd name="T20" fmla="*/ 39 w 39"/>
                <a:gd name="T21" fmla="*/ 91 h 106"/>
                <a:gd name="T22" fmla="*/ 39 w 39"/>
                <a:gd name="T23" fmla="*/ 76 h 106"/>
                <a:gd name="T24" fmla="*/ 23 w 39"/>
                <a:gd name="T25" fmla="*/ 53 h 106"/>
                <a:gd name="T26" fmla="*/ 23 w 39"/>
                <a:gd name="T27" fmla="*/ 38 h 106"/>
                <a:gd name="T28" fmla="*/ 31 w 39"/>
                <a:gd name="T29" fmla="*/ 30 h 106"/>
                <a:gd name="T30" fmla="*/ 23 w 39"/>
                <a:gd name="T31" fmla="*/ 7 h 106"/>
                <a:gd name="T32" fmla="*/ 16 w 39"/>
                <a:gd name="T33" fmla="*/ 0 h 106"/>
                <a:gd name="T34" fmla="*/ 8 w 39"/>
                <a:gd name="T3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06">
                  <a:moveTo>
                    <a:pt x="8" y="0"/>
                  </a:moveTo>
                  <a:lnTo>
                    <a:pt x="16" y="15"/>
                  </a:lnTo>
                  <a:lnTo>
                    <a:pt x="8" y="30"/>
                  </a:lnTo>
                  <a:lnTo>
                    <a:pt x="8" y="38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8" y="68"/>
                  </a:lnTo>
                  <a:lnTo>
                    <a:pt x="23" y="68"/>
                  </a:lnTo>
                  <a:lnTo>
                    <a:pt x="16" y="91"/>
                  </a:lnTo>
                  <a:lnTo>
                    <a:pt x="31" y="106"/>
                  </a:lnTo>
                  <a:lnTo>
                    <a:pt x="39" y="91"/>
                  </a:lnTo>
                  <a:lnTo>
                    <a:pt x="39" y="76"/>
                  </a:lnTo>
                  <a:lnTo>
                    <a:pt x="23" y="53"/>
                  </a:lnTo>
                  <a:lnTo>
                    <a:pt x="23" y="38"/>
                  </a:lnTo>
                  <a:lnTo>
                    <a:pt x="31" y="30"/>
                  </a:lnTo>
                  <a:lnTo>
                    <a:pt x="23" y="7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0" name="Freeform 412"/>
            <p:cNvSpPr>
              <a:spLocks/>
            </p:cNvSpPr>
            <p:nvPr/>
          </p:nvSpPr>
          <p:spPr bwMode="blackWhite">
            <a:xfrm>
              <a:off x="4731147" y="5253365"/>
              <a:ext cx="268835" cy="298399"/>
            </a:xfrm>
            <a:custGeom>
              <a:avLst/>
              <a:gdLst>
                <a:gd name="T0" fmla="*/ 54 w 99"/>
                <a:gd name="T1" fmla="*/ 99 h 107"/>
                <a:gd name="T2" fmla="*/ 38 w 99"/>
                <a:gd name="T3" fmla="*/ 91 h 107"/>
                <a:gd name="T4" fmla="*/ 31 w 99"/>
                <a:gd name="T5" fmla="*/ 76 h 107"/>
                <a:gd name="T6" fmla="*/ 15 w 99"/>
                <a:gd name="T7" fmla="*/ 61 h 107"/>
                <a:gd name="T8" fmla="*/ 0 w 99"/>
                <a:gd name="T9" fmla="*/ 38 h 107"/>
                <a:gd name="T10" fmla="*/ 23 w 99"/>
                <a:gd name="T11" fmla="*/ 38 h 107"/>
                <a:gd name="T12" fmla="*/ 46 w 99"/>
                <a:gd name="T13" fmla="*/ 15 h 107"/>
                <a:gd name="T14" fmla="*/ 54 w 99"/>
                <a:gd name="T15" fmla="*/ 7 h 107"/>
                <a:gd name="T16" fmla="*/ 69 w 99"/>
                <a:gd name="T17" fmla="*/ 0 h 107"/>
                <a:gd name="T18" fmla="*/ 69 w 99"/>
                <a:gd name="T19" fmla="*/ 7 h 107"/>
                <a:gd name="T20" fmla="*/ 76 w 99"/>
                <a:gd name="T21" fmla="*/ 7 h 107"/>
                <a:gd name="T22" fmla="*/ 99 w 99"/>
                <a:gd name="T23" fmla="*/ 15 h 107"/>
                <a:gd name="T24" fmla="*/ 99 w 99"/>
                <a:gd name="T25" fmla="*/ 30 h 107"/>
                <a:gd name="T26" fmla="*/ 99 w 99"/>
                <a:gd name="T27" fmla="*/ 68 h 107"/>
                <a:gd name="T28" fmla="*/ 76 w 99"/>
                <a:gd name="T29" fmla="*/ 107 h 107"/>
                <a:gd name="T30" fmla="*/ 69 w 99"/>
                <a:gd name="T31" fmla="*/ 99 h 107"/>
                <a:gd name="T32" fmla="*/ 54 w 99"/>
                <a:gd name="T33" fmla="*/ 9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107">
                  <a:moveTo>
                    <a:pt x="54" y="99"/>
                  </a:moveTo>
                  <a:lnTo>
                    <a:pt x="38" y="91"/>
                  </a:lnTo>
                  <a:lnTo>
                    <a:pt x="31" y="76"/>
                  </a:lnTo>
                  <a:lnTo>
                    <a:pt x="15" y="61"/>
                  </a:lnTo>
                  <a:lnTo>
                    <a:pt x="0" y="38"/>
                  </a:lnTo>
                  <a:lnTo>
                    <a:pt x="23" y="38"/>
                  </a:lnTo>
                  <a:lnTo>
                    <a:pt x="46" y="15"/>
                  </a:lnTo>
                  <a:lnTo>
                    <a:pt x="54" y="7"/>
                  </a:lnTo>
                  <a:lnTo>
                    <a:pt x="69" y="0"/>
                  </a:lnTo>
                  <a:lnTo>
                    <a:pt x="69" y="7"/>
                  </a:lnTo>
                  <a:lnTo>
                    <a:pt x="76" y="7"/>
                  </a:lnTo>
                  <a:lnTo>
                    <a:pt x="99" y="15"/>
                  </a:lnTo>
                  <a:lnTo>
                    <a:pt x="99" y="30"/>
                  </a:lnTo>
                  <a:lnTo>
                    <a:pt x="99" y="68"/>
                  </a:lnTo>
                  <a:lnTo>
                    <a:pt x="76" y="107"/>
                  </a:lnTo>
                  <a:lnTo>
                    <a:pt x="69" y="99"/>
                  </a:lnTo>
                  <a:lnTo>
                    <a:pt x="54" y="99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1" name="Freeform 413"/>
            <p:cNvSpPr>
              <a:spLocks/>
            </p:cNvSpPr>
            <p:nvPr/>
          </p:nvSpPr>
          <p:spPr bwMode="auto">
            <a:xfrm>
              <a:off x="4442832" y="5528050"/>
              <a:ext cx="537669" cy="515776"/>
            </a:xfrm>
            <a:custGeom>
              <a:avLst/>
              <a:gdLst>
                <a:gd name="T0" fmla="*/ 161 w 199"/>
                <a:gd name="T1" fmla="*/ 0 h 183"/>
                <a:gd name="T2" fmla="*/ 176 w 199"/>
                <a:gd name="T3" fmla="*/ 0 h 183"/>
                <a:gd name="T4" fmla="*/ 183 w 199"/>
                <a:gd name="T5" fmla="*/ 8 h 183"/>
                <a:gd name="T6" fmla="*/ 191 w 199"/>
                <a:gd name="T7" fmla="*/ 53 h 183"/>
                <a:gd name="T8" fmla="*/ 183 w 199"/>
                <a:gd name="T9" fmla="*/ 53 h 183"/>
                <a:gd name="T10" fmla="*/ 176 w 199"/>
                <a:gd name="T11" fmla="*/ 69 h 183"/>
                <a:gd name="T12" fmla="*/ 183 w 199"/>
                <a:gd name="T13" fmla="*/ 69 h 183"/>
                <a:gd name="T14" fmla="*/ 191 w 199"/>
                <a:gd name="T15" fmla="*/ 61 h 183"/>
                <a:gd name="T16" fmla="*/ 199 w 199"/>
                <a:gd name="T17" fmla="*/ 61 h 183"/>
                <a:gd name="T18" fmla="*/ 199 w 199"/>
                <a:gd name="T19" fmla="*/ 69 h 183"/>
                <a:gd name="T20" fmla="*/ 191 w 199"/>
                <a:gd name="T21" fmla="*/ 92 h 183"/>
                <a:gd name="T22" fmla="*/ 183 w 199"/>
                <a:gd name="T23" fmla="*/ 99 h 183"/>
                <a:gd name="T24" fmla="*/ 168 w 199"/>
                <a:gd name="T25" fmla="*/ 122 h 183"/>
                <a:gd name="T26" fmla="*/ 145 w 199"/>
                <a:gd name="T27" fmla="*/ 153 h 183"/>
                <a:gd name="T28" fmla="*/ 122 w 199"/>
                <a:gd name="T29" fmla="*/ 168 h 183"/>
                <a:gd name="T30" fmla="*/ 99 w 199"/>
                <a:gd name="T31" fmla="*/ 176 h 183"/>
                <a:gd name="T32" fmla="*/ 69 w 199"/>
                <a:gd name="T33" fmla="*/ 168 h 183"/>
                <a:gd name="T34" fmla="*/ 38 w 199"/>
                <a:gd name="T35" fmla="*/ 183 h 183"/>
                <a:gd name="T36" fmla="*/ 31 w 199"/>
                <a:gd name="T37" fmla="*/ 183 h 183"/>
                <a:gd name="T38" fmla="*/ 23 w 199"/>
                <a:gd name="T39" fmla="*/ 168 h 183"/>
                <a:gd name="T40" fmla="*/ 23 w 199"/>
                <a:gd name="T41" fmla="*/ 176 h 183"/>
                <a:gd name="T42" fmla="*/ 15 w 199"/>
                <a:gd name="T43" fmla="*/ 153 h 183"/>
                <a:gd name="T44" fmla="*/ 23 w 199"/>
                <a:gd name="T45" fmla="*/ 153 h 183"/>
                <a:gd name="T46" fmla="*/ 15 w 199"/>
                <a:gd name="T47" fmla="*/ 137 h 183"/>
                <a:gd name="T48" fmla="*/ 0 w 199"/>
                <a:gd name="T49" fmla="*/ 99 h 183"/>
                <a:gd name="T50" fmla="*/ 0 w 199"/>
                <a:gd name="T51" fmla="*/ 92 h 183"/>
                <a:gd name="T52" fmla="*/ 0 w 199"/>
                <a:gd name="T53" fmla="*/ 84 h 183"/>
                <a:gd name="T54" fmla="*/ 8 w 199"/>
                <a:gd name="T55" fmla="*/ 92 h 183"/>
                <a:gd name="T56" fmla="*/ 15 w 199"/>
                <a:gd name="T57" fmla="*/ 99 h 183"/>
                <a:gd name="T58" fmla="*/ 31 w 199"/>
                <a:gd name="T59" fmla="*/ 99 h 183"/>
                <a:gd name="T60" fmla="*/ 38 w 199"/>
                <a:gd name="T61" fmla="*/ 92 h 183"/>
                <a:gd name="T62" fmla="*/ 38 w 199"/>
                <a:gd name="T63" fmla="*/ 38 h 183"/>
                <a:gd name="T64" fmla="*/ 53 w 199"/>
                <a:gd name="T65" fmla="*/ 46 h 183"/>
                <a:gd name="T66" fmla="*/ 46 w 199"/>
                <a:gd name="T67" fmla="*/ 61 h 183"/>
                <a:gd name="T68" fmla="*/ 53 w 199"/>
                <a:gd name="T69" fmla="*/ 69 h 183"/>
                <a:gd name="T70" fmla="*/ 69 w 199"/>
                <a:gd name="T71" fmla="*/ 61 h 183"/>
                <a:gd name="T72" fmla="*/ 84 w 199"/>
                <a:gd name="T73" fmla="*/ 46 h 183"/>
                <a:gd name="T74" fmla="*/ 99 w 199"/>
                <a:gd name="T75" fmla="*/ 46 h 183"/>
                <a:gd name="T76" fmla="*/ 107 w 199"/>
                <a:gd name="T77" fmla="*/ 46 h 183"/>
                <a:gd name="T78" fmla="*/ 138 w 199"/>
                <a:gd name="T79" fmla="*/ 15 h 183"/>
                <a:gd name="T80" fmla="*/ 161 w 199"/>
                <a:gd name="T8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9" h="183">
                  <a:moveTo>
                    <a:pt x="161" y="0"/>
                  </a:moveTo>
                  <a:lnTo>
                    <a:pt x="176" y="0"/>
                  </a:lnTo>
                  <a:lnTo>
                    <a:pt x="183" y="8"/>
                  </a:lnTo>
                  <a:lnTo>
                    <a:pt x="191" y="53"/>
                  </a:lnTo>
                  <a:lnTo>
                    <a:pt x="183" y="53"/>
                  </a:lnTo>
                  <a:lnTo>
                    <a:pt x="176" y="69"/>
                  </a:lnTo>
                  <a:lnTo>
                    <a:pt x="183" y="69"/>
                  </a:lnTo>
                  <a:lnTo>
                    <a:pt x="191" y="61"/>
                  </a:lnTo>
                  <a:lnTo>
                    <a:pt x="199" y="61"/>
                  </a:lnTo>
                  <a:lnTo>
                    <a:pt x="199" y="69"/>
                  </a:lnTo>
                  <a:lnTo>
                    <a:pt x="191" y="92"/>
                  </a:lnTo>
                  <a:lnTo>
                    <a:pt x="183" y="99"/>
                  </a:lnTo>
                  <a:lnTo>
                    <a:pt x="168" y="122"/>
                  </a:lnTo>
                  <a:lnTo>
                    <a:pt x="145" y="153"/>
                  </a:lnTo>
                  <a:lnTo>
                    <a:pt x="122" y="168"/>
                  </a:lnTo>
                  <a:lnTo>
                    <a:pt x="99" y="176"/>
                  </a:lnTo>
                  <a:lnTo>
                    <a:pt x="69" y="168"/>
                  </a:lnTo>
                  <a:lnTo>
                    <a:pt x="38" y="183"/>
                  </a:lnTo>
                  <a:lnTo>
                    <a:pt x="31" y="183"/>
                  </a:lnTo>
                  <a:lnTo>
                    <a:pt x="23" y="168"/>
                  </a:lnTo>
                  <a:lnTo>
                    <a:pt x="23" y="176"/>
                  </a:lnTo>
                  <a:lnTo>
                    <a:pt x="15" y="153"/>
                  </a:lnTo>
                  <a:lnTo>
                    <a:pt x="23" y="153"/>
                  </a:lnTo>
                  <a:lnTo>
                    <a:pt x="15" y="137"/>
                  </a:lnTo>
                  <a:lnTo>
                    <a:pt x="0" y="99"/>
                  </a:lnTo>
                  <a:lnTo>
                    <a:pt x="0" y="92"/>
                  </a:lnTo>
                  <a:lnTo>
                    <a:pt x="0" y="84"/>
                  </a:lnTo>
                  <a:lnTo>
                    <a:pt x="8" y="92"/>
                  </a:lnTo>
                  <a:lnTo>
                    <a:pt x="15" y="99"/>
                  </a:lnTo>
                  <a:lnTo>
                    <a:pt x="31" y="99"/>
                  </a:lnTo>
                  <a:lnTo>
                    <a:pt x="38" y="92"/>
                  </a:lnTo>
                  <a:lnTo>
                    <a:pt x="38" y="38"/>
                  </a:lnTo>
                  <a:lnTo>
                    <a:pt x="53" y="46"/>
                  </a:lnTo>
                  <a:lnTo>
                    <a:pt x="46" y="61"/>
                  </a:lnTo>
                  <a:lnTo>
                    <a:pt x="53" y="69"/>
                  </a:lnTo>
                  <a:lnTo>
                    <a:pt x="69" y="61"/>
                  </a:lnTo>
                  <a:lnTo>
                    <a:pt x="84" y="46"/>
                  </a:lnTo>
                  <a:lnTo>
                    <a:pt x="99" y="46"/>
                  </a:lnTo>
                  <a:lnTo>
                    <a:pt x="107" y="46"/>
                  </a:lnTo>
                  <a:lnTo>
                    <a:pt x="138" y="15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62" name="Freeform 414"/>
            <p:cNvSpPr>
              <a:spLocks/>
            </p:cNvSpPr>
            <p:nvPr/>
          </p:nvSpPr>
          <p:spPr bwMode="blackWhite">
            <a:xfrm>
              <a:off x="4279193" y="5316602"/>
              <a:ext cx="451954" cy="492062"/>
            </a:xfrm>
            <a:custGeom>
              <a:avLst/>
              <a:gdLst>
                <a:gd name="T0" fmla="*/ 99 w 168"/>
                <a:gd name="T1" fmla="*/ 115 h 176"/>
                <a:gd name="T2" fmla="*/ 99 w 168"/>
                <a:gd name="T3" fmla="*/ 77 h 176"/>
                <a:gd name="T4" fmla="*/ 114 w 168"/>
                <a:gd name="T5" fmla="*/ 69 h 176"/>
                <a:gd name="T6" fmla="*/ 114 w 168"/>
                <a:gd name="T7" fmla="*/ 23 h 176"/>
                <a:gd name="T8" fmla="*/ 145 w 168"/>
                <a:gd name="T9" fmla="*/ 16 h 176"/>
                <a:gd name="T10" fmla="*/ 145 w 168"/>
                <a:gd name="T11" fmla="*/ 23 h 176"/>
                <a:gd name="T12" fmla="*/ 153 w 168"/>
                <a:gd name="T13" fmla="*/ 16 h 176"/>
                <a:gd name="T14" fmla="*/ 168 w 168"/>
                <a:gd name="T15" fmla="*/ 16 h 176"/>
                <a:gd name="T16" fmla="*/ 153 w 168"/>
                <a:gd name="T17" fmla="*/ 8 h 176"/>
                <a:gd name="T18" fmla="*/ 145 w 168"/>
                <a:gd name="T19" fmla="*/ 8 h 176"/>
                <a:gd name="T20" fmla="*/ 122 w 168"/>
                <a:gd name="T21" fmla="*/ 16 h 176"/>
                <a:gd name="T22" fmla="*/ 92 w 168"/>
                <a:gd name="T23" fmla="*/ 16 h 176"/>
                <a:gd name="T24" fmla="*/ 84 w 168"/>
                <a:gd name="T25" fmla="*/ 8 h 176"/>
                <a:gd name="T26" fmla="*/ 30 w 168"/>
                <a:gd name="T27" fmla="*/ 8 h 176"/>
                <a:gd name="T28" fmla="*/ 23 w 168"/>
                <a:gd name="T29" fmla="*/ 0 h 176"/>
                <a:gd name="T30" fmla="*/ 0 w 168"/>
                <a:gd name="T31" fmla="*/ 8 h 176"/>
                <a:gd name="T32" fmla="*/ 0 w 168"/>
                <a:gd name="T33" fmla="*/ 16 h 176"/>
                <a:gd name="T34" fmla="*/ 38 w 168"/>
                <a:gd name="T35" fmla="*/ 77 h 176"/>
                <a:gd name="T36" fmla="*/ 38 w 168"/>
                <a:gd name="T37" fmla="*/ 100 h 176"/>
                <a:gd name="T38" fmla="*/ 46 w 168"/>
                <a:gd name="T39" fmla="*/ 153 h 176"/>
                <a:gd name="T40" fmla="*/ 61 w 168"/>
                <a:gd name="T41" fmla="*/ 169 h 176"/>
                <a:gd name="T42" fmla="*/ 61 w 168"/>
                <a:gd name="T43" fmla="*/ 161 h 176"/>
                <a:gd name="T44" fmla="*/ 69 w 168"/>
                <a:gd name="T45" fmla="*/ 169 h 176"/>
                <a:gd name="T46" fmla="*/ 76 w 168"/>
                <a:gd name="T47" fmla="*/ 176 h 176"/>
                <a:gd name="T48" fmla="*/ 92 w 168"/>
                <a:gd name="T49" fmla="*/ 176 h 176"/>
                <a:gd name="T50" fmla="*/ 99 w 168"/>
                <a:gd name="T51" fmla="*/ 169 h 176"/>
                <a:gd name="T52" fmla="*/ 99 w 168"/>
                <a:gd name="T53" fmla="*/ 11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8" h="176">
                  <a:moveTo>
                    <a:pt x="99" y="115"/>
                  </a:moveTo>
                  <a:lnTo>
                    <a:pt x="99" y="77"/>
                  </a:lnTo>
                  <a:lnTo>
                    <a:pt x="114" y="69"/>
                  </a:lnTo>
                  <a:lnTo>
                    <a:pt x="114" y="23"/>
                  </a:lnTo>
                  <a:lnTo>
                    <a:pt x="145" y="16"/>
                  </a:lnTo>
                  <a:lnTo>
                    <a:pt x="145" y="23"/>
                  </a:lnTo>
                  <a:lnTo>
                    <a:pt x="153" y="16"/>
                  </a:lnTo>
                  <a:lnTo>
                    <a:pt x="168" y="16"/>
                  </a:lnTo>
                  <a:lnTo>
                    <a:pt x="153" y="8"/>
                  </a:lnTo>
                  <a:lnTo>
                    <a:pt x="145" y="8"/>
                  </a:lnTo>
                  <a:lnTo>
                    <a:pt x="122" y="16"/>
                  </a:lnTo>
                  <a:lnTo>
                    <a:pt x="92" y="16"/>
                  </a:lnTo>
                  <a:lnTo>
                    <a:pt x="84" y="8"/>
                  </a:lnTo>
                  <a:lnTo>
                    <a:pt x="30" y="8"/>
                  </a:lnTo>
                  <a:lnTo>
                    <a:pt x="23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38" y="77"/>
                  </a:lnTo>
                  <a:lnTo>
                    <a:pt x="38" y="100"/>
                  </a:lnTo>
                  <a:lnTo>
                    <a:pt x="46" y="153"/>
                  </a:lnTo>
                  <a:lnTo>
                    <a:pt x="61" y="169"/>
                  </a:lnTo>
                  <a:lnTo>
                    <a:pt x="61" y="161"/>
                  </a:lnTo>
                  <a:lnTo>
                    <a:pt x="69" y="169"/>
                  </a:lnTo>
                  <a:lnTo>
                    <a:pt x="76" y="176"/>
                  </a:lnTo>
                  <a:lnTo>
                    <a:pt x="92" y="176"/>
                  </a:lnTo>
                  <a:lnTo>
                    <a:pt x="99" y="169"/>
                  </a:lnTo>
                  <a:lnTo>
                    <a:pt x="99" y="115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3" name="Freeform 415"/>
            <p:cNvSpPr>
              <a:spLocks/>
            </p:cNvSpPr>
            <p:nvPr/>
          </p:nvSpPr>
          <p:spPr bwMode="blackWhite">
            <a:xfrm>
              <a:off x="4279193" y="4868015"/>
              <a:ext cx="432474" cy="494038"/>
            </a:xfrm>
            <a:custGeom>
              <a:avLst/>
              <a:gdLst>
                <a:gd name="T0" fmla="*/ 23 w 160"/>
                <a:gd name="T1" fmla="*/ 0 h 176"/>
                <a:gd name="T2" fmla="*/ 53 w 160"/>
                <a:gd name="T3" fmla="*/ 0 h 176"/>
                <a:gd name="T4" fmla="*/ 61 w 160"/>
                <a:gd name="T5" fmla="*/ 0 h 176"/>
                <a:gd name="T6" fmla="*/ 69 w 160"/>
                <a:gd name="T7" fmla="*/ 23 h 176"/>
                <a:gd name="T8" fmla="*/ 76 w 160"/>
                <a:gd name="T9" fmla="*/ 31 h 176"/>
                <a:gd name="T10" fmla="*/ 99 w 160"/>
                <a:gd name="T11" fmla="*/ 31 h 176"/>
                <a:gd name="T12" fmla="*/ 99 w 160"/>
                <a:gd name="T13" fmla="*/ 15 h 176"/>
                <a:gd name="T14" fmla="*/ 114 w 160"/>
                <a:gd name="T15" fmla="*/ 15 h 176"/>
                <a:gd name="T16" fmla="*/ 130 w 160"/>
                <a:gd name="T17" fmla="*/ 23 h 176"/>
                <a:gd name="T18" fmla="*/ 130 w 160"/>
                <a:gd name="T19" fmla="*/ 54 h 176"/>
                <a:gd name="T20" fmla="*/ 137 w 160"/>
                <a:gd name="T21" fmla="*/ 69 h 176"/>
                <a:gd name="T22" fmla="*/ 130 w 160"/>
                <a:gd name="T23" fmla="*/ 76 h 176"/>
                <a:gd name="T24" fmla="*/ 160 w 160"/>
                <a:gd name="T25" fmla="*/ 69 h 176"/>
                <a:gd name="T26" fmla="*/ 153 w 160"/>
                <a:gd name="T27" fmla="*/ 99 h 176"/>
                <a:gd name="T28" fmla="*/ 160 w 160"/>
                <a:gd name="T29" fmla="*/ 99 h 176"/>
                <a:gd name="T30" fmla="*/ 130 w 160"/>
                <a:gd name="T31" fmla="*/ 107 h 176"/>
                <a:gd name="T32" fmla="*/ 130 w 160"/>
                <a:gd name="T33" fmla="*/ 153 h 176"/>
                <a:gd name="T34" fmla="*/ 145 w 160"/>
                <a:gd name="T35" fmla="*/ 168 h 176"/>
                <a:gd name="T36" fmla="*/ 122 w 160"/>
                <a:gd name="T37" fmla="*/ 176 h 176"/>
                <a:gd name="T38" fmla="*/ 92 w 160"/>
                <a:gd name="T39" fmla="*/ 176 h 176"/>
                <a:gd name="T40" fmla="*/ 84 w 160"/>
                <a:gd name="T41" fmla="*/ 168 h 176"/>
                <a:gd name="T42" fmla="*/ 30 w 160"/>
                <a:gd name="T43" fmla="*/ 168 h 176"/>
                <a:gd name="T44" fmla="*/ 23 w 160"/>
                <a:gd name="T45" fmla="*/ 160 h 176"/>
                <a:gd name="T46" fmla="*/ 0 w 160"/>
                <a:gd name="T47" fmla="*/ 168 h 176"/>
                <a:gd name="T48" fmla="*/ 0 w 160"/>
                <a:gd name="T49" fmla="*/ 145 h 176"/>
                <a:gd name="T50" fmla="*/ 15 w 160"/>
                <a:gd name="T51" fmla="*/ 107 h 176"/>
                <a:gd name="T52" fmla="*/ 23 w 160"/>
                <a:gd name="T53" fmla="*/ 92 h 176"/>
                <a:gd name="T54" fmla="*/ 30 w 160"/>
                <a:gd name="T55" fmla="*/ 76 h 176"/>
                <a:gd name="T56" fmla="*/ 15 w 160"/>
                <a:gd name="T57" fmla="*/ 46 h 176"/>
                <a:gd name="T58" fmla="*/ 23 w 160"/>
                <a:gd name="T59" fmla="*/ 38 h 176"/>
                <a:gd name="T60" fmla="*/ 7 w 160"/>
                <a:gd name="T61" fmla="*/ 8 h 176"/>
                <a:gd name="T62" fmla="*/ 23 w 160"/>
                <a:gd name="T6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176">
                  <a:moveTo>
                    <a:pt x="23" y="0"/>
                  </a:moveTo>
                  <a:lnTo>
                    <a:pt x="53" y="0"/>
                  </a:lnTo>
                  <a:lnTo>
                    <a:pt x="61" y="0"/>
                  </a:lnTo>
                  <a:lnTo>
                    <a:pt x="69" y="23"/>
                  </a:lnTo>
                  <a:lnTo>
                    <a:pt x="76" y="31"/>
                  </a:lnTo>
                  <a:lnTo>
                    <a:pt x="99" y="31"/>
                  </a:lnTo>
                  <a:lnTo>
                    <a:pt x="99" y="15"/>
                  </a:lnTo>
                  <a:lnTo>
                    <a:pt x="114" y="15"/>
                  </a:lnTo>
                  <a:lnTo>
                    <a:pt x="130" y="23"/>
                  </a:lnTo>
                  <a:lnTo>
                    <a:pt x="130" y="54"/>
                  </a:lnTo>
                  <a:lnTo>
                    <a:pt x="137" y="69"/>
                  </a:lnTo>
                  <a:lnTo>
                    <a:pt x="130" y="76"/>
                  </a:lnTo>
                  <a:lnTo>
                    <a:pt x="160" y="69"/>
                  </a:lnTo>
                  <a:lnTo>
                    <a:pt x="153" y="99"/>
                  </a:lnTo>
                  <a:lnTo>
                    <a:pt x="160" y="99"/>
                  </a:lnTo>
                  <a:lnTo>
                    <a:pt x="130" y="107"/>
                  </a:lnTo>
                  <a:lnTo>
                    <a:pt x="130" y="153"/>
                  </a:lnTo>
                  <a:lnTo>
                    <a:pt x="145" y="168"/>
                  </a:lnTo>
                  <a:lnTo>
                    <a:pt x="122" y="176"/>
                  </a:lnTo>
                  <a:lnTo>
                    <a:pt x="92" y="176"/>
                  </a:lnTo>
                  <a:lnTo>
                    <a:pt x="84" y="168"/>
                  </a:lnTo>
                  <a:lnTo>
                    <a:pt x="30" y="168"/>
                  </a:lnTo>
                  <a:lnTo>
                    <a:pt x="23" y="160"/>
                  </a:lnTo>
                  <a:lnTo>
                    <a:pt x="0" y="168"/>
                  </a:lnTo>
                  <a:lnTo>
                    <a:pt x="0" y="145"/>
                  </a:lnTo>
                  <a:lnTo>
                    <a:pt x="15" y="107"/>
                  </a:lnTo>
                  <a:lnTo>
                    <a:pt x="23" y="92"/>
                  </a:lnTo>
                  <a:lnTo>
                    <a:pt x="30" y="76"/>
                  </a:lnTo>
                  <a:lnTo>
                    <a:pt x="15" y="46"/>
                  </a:lnTo>
                  <a:lnTo>
                    <a:pt x="23" y="38"/>
                  </a:lnTo>
                  <a:lnTo>
                    <a:pt x="7" y="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4" name="Freeform 416"/>
            <p:cNvSpPr>
              <a:spLocks/>
            </p:cNvSpPr>
            <p:nvPr/>
          </p:nvSpPr>
          <p:spPr bwMode="blackWhite">
            <a:xfrm>
              <a:off x="4298674" y="4802803"/>
              <a:ext cx="23377" cy="65213"/>
            </a:xfrm>
            <a:custGeom>
              <a:avLst/>
              <a:gdLst>
                <a:gd name="T0" fmla="*/ 8 w 8"/>
                <a:gd name="T1" fmla="*/ 8 h 23"/>
                <a:gd name="T2" fmla="*/ 0 w 8"/>
                <a:gd name="T3" fmla="*/ 8 h 23"/>
                <a:gd name="T4" fmla="*/ 0 w 8"/>
                <a:gd name="T5" fmla="*/ 23 h 23"/>
                <a:gd name="T6" fmla="*/ 0 w 8"/>
                <a:gd name="T7" fmla="*/ 15 h 23"/>
                <a:gd name="T8" fmla="*/ 0 w 8"/>
                <a:gd name="T9" fmla="*/ 8 h 23"/>
                <a:gd name="T10" fmla="*/ 8 w 8"/>
                <a:gd name="T11" fmla="*/ 0 h 23"/>
                <a:gd name="T12" fmla="*/ 8 w 8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23">
                  <a:moveTo>
                    <a:pt x="8" y="8"/>
                  </a:moveTo>
                  <a:lnTo>
                    <a:pt x="0" y="8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5" name="Freeform 417"/>
            <p:cNvSpPr>
              <a:spLocks/>
            </p:cNvSpPr>
            <p:nvPr/>
          </p:nvSpPr>
          <p:spPr bwMode="blackWhite">
            <a:xfrm>
              <a:off x="4177893" y="4097316"/>
              <a:ext cx="245458" cy="474276"/>
            </a:xfrm>
            <a:custGeom>
              <a:avLst/>
              <a:gdLst>
                <a:gd name="T0" fmla="*/ 68 w 91"/>
                <a:gd name="T1" fmla="*/ 0 h 168"/>
                <a:gd name="T2" fmla="*/ 68 w 91"/>
                <a:gd name="T3" fmla="*/ 8 h 168"/>
                <a:gd name="T4" fmla="*/ 68 w 91"/>
                <a:gd name="T5" fmla="*/ 23 h 168"/>
                <a:gd name="T6" fmla="*/ 61 w 91"/>
                <a:gd name="T7" fmla="*/ 31 h 168"/>
                <a:gd name="T8" fmla="*/ 53 w 91"/>
                <a:gd name="T9" fmla="*/ 61 h 168"/>
                <a:gd name="T10" fmla="*/ 45 w 91"/>
                <a:gd name="T11" fmla="*/ 69 h 168"/>
                <a:gd name="T12" fmla="*/ 38 w 91"/>
                <a:gd name="T13" fmla="*/ 92 h 168"/>
                <a:gd name="T14" fmla="*/ 30 w 91"/>
                <a:gd name="T15" fmla="*/ 99 h 168"/>
                <a:gd name="T16" fmla="*/ 23 w 91"/>
                <a:gd name="T17" fmla="*/ 92 h 168"/>
                <a:gd name="T18" fmla="*/ 15 w 91"/>
                <a:gd name="T19" fmla="*/ 92 h 168"/>
                <a:gd name="T20" fmla="*/ 0 w 91"/>
                <a:gd name="T21" fmla="*/ 122 h 168"/>
                <a:gd name="T22" fmla="*/ 0 w 91"/>
                <a:gd name="T23" fmla="*/ 130 h 168"/>
                <a:gd name="T24" fmla="*/ 7 w 91"/>
                <a:gd name="T25" fmla="*/ 130 h 168"/>
                <a:gd name="T26" fmla="*/ 15 w 91"/>
                <a:gd name="T27" fmla="*/ 145 h 168"/>
                <a:gd name="T28" fmla="*/ 15 w 91"/>
                <a:gd name="T29" fmla="*/ 160 h 168"/>
                <a:gd name="T30" fmla="*/ 30 w 91"/>
                <a:gd name="T31" fmla="*/ 160 h 168"/>
                <a:gd name="T32" fmla="*/ 61 w 91"/>
                <a:gd name="T33" fmla="*/ 160 h 168"/>
                <a:gd name="T34" fmla="*/ 91 w 91"/>
                <a:gd name="T35" fmla="*/ 168 h 168"/>
                <a:gd name="T36" fmla="*/ 91 w 91"/>
                <a:gd name="T37" fmla="*/ 145 h 168"/>
                <a:gd name="T38" fmla="*/ 76 w 91"/>
                <a:gd name="T39" fmla="*/ 122 h 168"/>
                <a:gd name="T40" fmla="*/ 76 w 91"/>
                <a:gd name="T41" fmla="*/ 107 h 168"/>
                <a:gd name="T42" fmla="*/ 84 w 91"/>
                <a:gd name="T43" fmla="*/ 84 h 168"/>
                <a:gd name="T44" fmla="*/ 76 w 91"/>
                <a:gd name="T45" fmla="*/ 61 h 168"/>
                <a:gd name="T46" fmla="*/ 68 w 91"/>
                <a:gd name="T47" fmla="*/ 53 h 168"/>
                <a:gd name="T48" fmla="*/ 68 w 91"/>
                <a:gd name="T49" fmla="*/ 46 h 168"/>
                <a:gd name="T50" fmla="*/ 84 w 91"/>
                <a:gd name="T51" fmla="*/ 46 h 168"/>
                <a:gd name="T52" fmla="*/ 76 w 91"/>
                <a:gd name="T53" fmla="*/ 31 h 168"/>
                <a:gd name="T54" fmla="*/ 76 w 91"/>
                <a:gd name="T55" fmla="*/ 8 h 168"/>
                <a:gd name="T56" fmla="*/ 68 w 91"/>
                <a:gd name="T5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1" h="168">
                  <a:moveTo>
                    <a:pt x="68" y="0"/>
                  </a:moveTo>
                  <a:lnTo>
                    <a:pt x="68" y="8"/>
                  </a:lnTo>
                  <a:lnTo>
                    <a:pt x="68" y="23"/>
                  </a:lnTo>
                  <a:lnTo>
                    <a:pt x="61" y="31"/>
                  </a:lnTo>
                  <a:lnTo>
                    <a:pt x="53" y="61"/>
                  </a:lnTo>
                  <a:lnTo>
                    <a:pt x="45" y="69"/>
                  </a:lnTo>
                  <a:lnTo>
                    <a:pt x="38" y="92"/>
                  </a:lnTo>
                  <a:lnTo>
                    <a:pt x="30" y="99"/>
                  </a:lnTo>
                  <a:lnTo>
                    <a:pt x="23" y="92"/>
                  </a:lnTo>
                  <a:lnTo>
                    <a:pt x="15" y="92"/>
                  </a:lnTo>
                  <a:lnTo>
                    <a:pt x="0" y="122"/>
                  </a:lnTo>
                  <a:lnTo>
                    <a:pt x="0" y="130"/>
                  </a:lnTo>
                  <a:lnTo>
                    <a:pt x="7" y="130"/>
                  </a:lnTo>
                  <a:lnTo>
                    <a:pt x="15" y="145"/>
                  </a:lnTo>
                  <a:lnTo>
                    <a:pt x="15" y="160"/>
                  </a:lnTo>
                  <a:lnTo>
                    <a:pt x="30" y="160"/>
                  </a:lnTo>
                  <a:lnTo>
                    <a:pt x="61" y="160"/>
                  </a:lnTo>
                  <a:lnTo>
                    <a:pt x="91" y="168"/>
                  </a:lnTo>
                  <a:lnTo>
                    <a:pt x="91" y="145"/>
                  </a:lnTo>
                  <a:lnTo>
                    <a:pt x="76" y="122"/>
                  </a:lnTo>
                  <a:lnTo>
                    <a:pt x="76" y="107"/>
                  </a:lnTo>
                  <a:lnTo>
                    <a:pt x="84" y="84"/>
                  </a:lnTo>
                  <a:lnTo>
                    <a:pt x="76" y="61"/>
                  </a:lnTo>
                  <a:lnTo>
                    <a:pt x="68" y="53"/>
                  </a:lnTo>
                  <a:lnTo>
                    <a:pt x="68" y="46"/>
                  </a:lnTo>
                  <a:lnTo>
                    <a:pt x="84" y="46"/>
                  </a:lnTo>
                  <a:lnTo>
                    <a:pt x="76" y="31"/>
                  </a:lnTo>
                  <a:lnTo>
                    <a:pt x="76" y="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6" name="Freeform 418"/>
            <p:cNvSpPr>
              <a:spLocks/>
            </p:cNvSpPr>
            <p:nvPr/>
          </p:nvSpPr>
          <p:spPr bwMode="blackWhite">
            <a:xfrm>
              <a:off x="4259713" y="4486618"/>
              <a:ext cx="268835" cy="337922"/>
            </a:xfrm>
            <a:custGeom>
              <a:avLst/>
              <a:gdLst>
                <a:gd name="T0" fmla="*/ 23 w 100"/>
                <a:gd name="T1" fmla="*/ 114 h 122"/>
                <a:gd name="T2" fmla="*/ 23 w 100"/>
                <a:gd name="T3" fmla="*/ 122 h 122"/>
                <a:gd name="T4" fmla="*/ 31 w 100"/>
                <a:gd name="T5" fmla="*/ 122 h 122"/>
                <a:gd name="T6" fmla="*/ 38 w 100"/>
                <a:gd name="T7" fmla="*/ 114 h 122"/>
                <a:gd name="T8" fmla="*/ 46 w 100"/>
                <a:gd name="T9" fmla="*/ 122 h 122"/>
                <a:gd name="T10" fmla="*/ 61 w 100"/>
                <a:gd name="T11" fmla="*/ 106 h 122"/>
                <a:gd name="T12" fmla="*/ 69 w 100"/>
                <a:gd name="T13" fmla="*/ 84 h 122"/>
                <a:gd name="T14" fmla="*/ 84 w 100"/>
                <a:gd name="T15" fmla="*/ 61 h 122"/>
                <a:gd name="T16" fmla="*/ 92 w 100"/>
                <a:gd name="T17" fmla="*/ 22 h 122"/>
                <a:gd name="T18" fmla="*/ 100 w 100"/>
                <a:gd name="T19" fmla="*/ 0 h 122"/>
                <a:gd name="T20" fmla="*/ 84 w 100"/>
                <a:gd name="T21" fmla="*/ 0 h 122"/>
                <a:gd name="T22" fmla="*/ 77 w 100"/>
                <a:gd name="T23" fmla="*/ 0 h 122"/>
                <a:gd name="T24" fmla="*/ 69 w 100"/>
                <a:gd name="T25" fmla="*/ 0 h 122"/>
                <a:gd name="T26" fmla="*/ 61 w 100"/>
                <a:gd name="T27" fmla="*/ 7 h 122"/>
                <a:gd name="T28" fmla="*/ 61 w 100"/>
                <a:gd name="T29" fmla="*/ 30 h 122"/>
                <a:gd name="T30" fmla="*/ 31 w 100"/>
                <a:gd name="T31" fmla="*/ 22 h 122"/>
                <a:gd name="T32" fmla="*/ 38 w 100"/>
                <a:gd name="T33" fmla="*/ 22 h 122"/>
                <a:gd name="T34" fmla="*/ 38 w 100"/>
                <a:gd name="T35" fmla="*/ 30 h 122"/>
                <a:gd name="T36" fmla="*/ 38 w 100"/>
                <a:gd name="T37" fmla="*/ 38 h 122"/>
                <a:gd name="T38" fmla="*/ 38 w 100"/>
                <a:gd name="T39" fmla="*/ 45 h 122"/>
                <a:gd name="T40" fmla="*/ 38 w 100"/>
                <a:gd name="T41" fmla="*/ 68 h 122"/>
                <a:gd name="T42" fmla="*/ 38 w 100"/>
                <a:gd name="T43" fmla="*/ 84 h 122"/>
                <a:gd name="T44" fmla="*/ 23 w 100"/>
                <a:gd name="T45" fmla="*/ 76 h 122"/>
                <a:gd name="T46" fmla="*/ 8 w 100"/>
                <a:gd name="T47" fmla="*/ 91 h 122"/>
                <a:gd name="T48" fmla="*/ 8 w 100"/>
                <a:gd name="T49" fmla="*/ 99 h 122"/>
                <a:gd name="T50" fmla="*/ 0 w 100"/>
                <a:gd name="T51" fmla="*/ 114 h 122"/>
                <a:gd name="T52" fmla="*/ 15 w 100"/>
                <a:gd name="T53" fmla="*/ 122 h 122"/>
                <a:gd name="T54" fmla="*/ 23 w 100"/>
                <a:gd name="T55" fmla="*/ 11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22">
                  <a:moveTo>
                    <a:pt x="23" y="114"/>
                  </a:moveTo>
                  <a:lnTo>
                    <a:pt x="23" y="122"/>
                  </a:lnTo>
                  <a:lnTo>
                    <a:pt x="31" y="122"/>
                  </a:lnTo>
                  <a:lnTo>
                    <a:pt x="38" y="114"/>
                  </a:lnTo>
                  <a:lnTo>
                    <a:pt x="46" y="122"/>
                  </a:lnTo>
                  <a:lnTo>
                    <a:pt x="61" y="106"/>
                  </a:lnTo>
                  <a:lnTo>
                    <a:pt x="69" y="84"/>
                  </a:lnTo>
                  <a:lnTo>
                    <a:pt x="84" y="61"/>
                  </a:lnTo>
                  <a:lnTo>
                    <a:pt x="92" y="22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1" y="7"/>
                  </a:lnTo>
                  <a:lnTo>
                    <a:pt x="61" y="30"/>
                  </a:lnTo>
                  <a:lnTo>
                    <a:pt x="31" y="22"/>
                  </a:lnTo>
                  <a:lnTo>
                    <a:pt x="38" y="22"/>
                  </a:lnTo>
                  <a:lnTo>
                    <a:pt x="38" y="30"/>
                  </a:lnTo>
                  <a:lnTo>
                    <a:pt x="38" y="38"/>
                  </a:lnTo>
                  <a:lnTo>
                    <a:pt x="38" y="45"/>
                  </a:lnTo>
                  <a:lnTo>
                    <a:pt x="38" y="68"/>
                  </a:lnTo>
                  <a:lnTo>
                    <a:pt x="38" y="84"/>
                  </a:lnTo>
                  <a:lnTo>
                    <a:pt x="23" y="76"/>
                  </a:lnTo>
                  <a:lnTo>
                    <a:pt x="8" y="91"/>
                  </a:lnTo>
                  <a:lnTo>
                    <a:pt x="8" y="99"/>
                  </a:lnTo>
                  <a:lnTo>
                    <a:pt x="0" y="114"/>
                  </a:lnTo>
                  <a:lnTo>
                    <a:pt x="15" y="122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7" name="Freeform 419"/>
            <p:cNvSpPr>
              <a:spLocks/>
            </p:cNvSpPr>
            <p:nvPr/>
          </p:nvSpPr>
          <p:spPr bwMode="blackWhite">
            <a:xfrm>
              <a:off x="4177893" y="4543927"/>
              <a:ext cx="183119" cy="258876"/>
            </a:xfrm>
            <a:custGeom>
              <a:avLst/>
              <a:gdLst>
                <a:gd name="T0" fmla="*/ 68 w 68"/>
                <a:gd name="T1" fmla="*/ 0 h 92"/>
                <a:gd name="T2" fmla="*/ 68 w 68"/>
                <a:gd name="T3" fmla="*/ 8 h 92"/>
                <a:gd name="T4" fmla="*/ 68 w 68"/>
                <a:gd name="T5" fmla="*/ 16 h 92"/>
                <a:gd name="T6" fmla="*/ 68 w 68"/>
                <a:gd name="T7" fmla="*/ 23 h 92"/>
                <a:gd name="T8" fmla="*/ 68 w 68"/>
                <a:gd name="T9" fmla="*/ 46 h 92"/>
                <a:gd name="T10" fmla="*/ 68 w 68"/>
                <a:gd name="T11" fmla="*/ 62 h 92"/>
                <a:gd name="T12" fmla="*/ 53 w 68"/>
                <a:gd name="T13" fmla="*/ 54 h 92"/>
                <a:gd name="T14" fmla="*/ 38 w 68"/>
                <a:gd name="T15" fmla="*/ 69 h 92"/>
                <a:gd name="T16" fmla="*/ 38 w 68"/>
                <a:gd name="T17" fmla="*/ 77 h 92"/>
                <a:gd name="T18" fmla="*/ 30 w 68"/>
                <a:gd name="T19" fmla="*/ 92 h 92"/>
                <a:gd name="T20" fmla="*/ 15 w 68"/>
                <a:gd name="T21" fmla="*/ 69 h 92"/>
                <a:gd name="T22" fmla="*/ 0 w 68"/>
                <a:gd name="T23" fmla="*/ 39 h 92"/>
                <a:gd name="T24" fmla="*/ 7 w 68"/>
                <a:gd name="T25" fmla="*/ 39 h 92"/>
                <a:gd name="T26" fmla="*/ 7 w 68"/>
                <a:gd name="T27" fmla="*/ 31 h 92"/>
                <a:gd name="T28" fmla="*/ 15 w 68"/>
                <a:gd name="T29" fmla="*/ 16 h 92"/>
                <a:gd name="T30" fmla="*/ 30 w 68"/>
                <a:gd name="T31" fmla="*/ 16 h 92"/>
                <a:gd name="T32" fmla="*/ 30 w 68"/>
                <a:gd name="T33" fmla="*/ 0 h 92"/>
                <a:gd name="T34" fmla="*/ 61 w 68"/>
                <a:gd name="T35" fmla="*/ 0 h 92"/>
                <a:gd name="T36" fmla="*/ 68 w 68"/>
                <a:gd name="T3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" h="92">
                  <a:moveTo>
                    <a:pt x="68" y="0"/>
                  </a:moveTo>
                  <a:lnTo>
                    <a:pt x="68" y="8"/>
                  </a:lnTo>
                  <a:lnTo>
                    <a:pt x="68" y="16"/>
                  </a:lnTo>
                  <a:lnTo>
                    <a:pt x="68" y="23"/>
                  </a:lnTo>
                  <a:lnTo>
                    <a:pt x="68" y="46"/>
                  </a:lnTo>
                  <a:lnTo>
                    <a:pt x="68" y="62"/>
                  </a:lnTo>
                  <a:lnTo>
                    <a:pt x="53" y="54"/>
                  </a:lnTo>
                  <a:lnTo>
                    <a:pt x="38" y="69"/>
                  </a:lnTo>
                  <a:lnTo>
                    <a:pt x="38" y="77"/>
                  </a:lnTo>
                  <a:lnTo>
                    <a:pt x="30" y="92"/>
                  </a:lnTo>
                  <a:lnTo>
                    <a:pt x="15" y="69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7" y="31"/>
                  </a:lnTo>
                  <a:lnTo>
                    <a:pt x="15" y="16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6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8" name="Freeform 420"/>
            <p:cNvSpPr>
              <a:spLocks/>
            </p:cNvSpPr>
            <p:nvPr/>
          </p:nvSpPr>
          <p:spPr bwMode="blackWhite">
            <a:xfrm>
              <a:off x="4197375" y="4543927"/>
              <a:ext cx="62338" cy="47427"/>
            </a:xfrm>
            <a:custGeom>
              <a:avLst/>
              <a:gdLst>
                <a:gd name="T0" fmla="*/ 23 w 23"/>
                <a:gd name="T1" fmla="*/ 16 h 16"/>
                <a:gd name="T2" fmla="*/ 23 w 23"/>
                <a:gd name="T3" fmla="*/ 0 h 16"/>
                <a:gd name="T4" fmla="*/ 8 w 23"/>
                <a:gd name="T5" fmla="*/ 0 h 16"/>
                <a:gd name="T6" fmla="*/ 0 w 23"/>
                <a:gd name="T7" fmla="*/ 16 h 16"/>
                <a:gd name="T8" fmla="*/ 23 w 2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23" y="16"/>
                  </a:moveTo>
                  <a:lnTo>
                    <a:pt x="23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23" y="1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69" name="Freeform 421"/>
            <p:cNvSpPr>
              <a:spLocks/>
            </p:cNvSpPr>
            <p:nvPr/>
          </p:nvSpPr>
          <p:spPr bwMode="blackWhite">
            <a:xfrm>
              <a:off x="3766737" y="4184267"/>
              <a:ext cx="163638" cy="256899"/>
            </a:xfrm>
            <a:custGeom>
              <a:avLst/>
              <a:gdLst>
                <a:gd name="T0" fmla="*/ 53 w 61"/>
                <a:gd name="T1" fmla="*/ 61 h 91"/>
                <a:gd name="T2" fmla="*/ 46 w 61"/>
                <a:gd name="T3" fmla="*/ 30 h 91"/>
                <a:gd name="T4" fmla="*/ 38 w 61"/>
                <a:gd name="T5" fmla="*/ 0 h 91"/>
                <a:gd name="T6" fmla="*/ 7 w 61"/>
                <a:gd name="T7" fmla="*/ 0 h 91"/>
                <a:gd name="T8" fmla="*/ 7 w 61"/>
                <a:gd name="T9" fmla="*/ 22 h 91"/>
                <a:gd name="T10" fmla="*/ 15 w 61"/>
                <a:gd name="T11" fmla="*/ 38 h 91"/>
                <a:gd name="T12" fmla="*/ 0 w 61"/>
                <a:gd name="T13" fmla="*/ 61 h 91"/>
                <a:gd name="T14" fmla="*/ 7 w 61"/>
                <a:gd name="T15" fmla="*/ 84 h 91"/>
                <a:gd name="T16" fmla="*/ 0 w 61"/>
                <a:gd name="T17" fmla="*/ 84 h 91"/>
                <a:gd name="T18" fmla="*/ 15 w 61"/>
                <a:gd name="T19" fmla="*/ 91 h 91"/>
                <a:gd name="T20" fmla="*/ 46 w 61"/>
                <a:gd name="T21" fmla="*/ 76 h 91"/>
                <a:gd name="T22" fmla="*/ 53 w 61"/>
                <a:gd name="T23" fmla="*/ 76 h 91"/>
                <a:gd name="T24" fmla="*/ 61 w 61"/>
                <a:gd name="T25" fmla="*/ 68 h 91"/>
                <a:gd name="T26" fmla="*/ 53 w 61"/>
                <a:gd name="T2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91">
                  <a:moveTo>
                    <a:pt x="53" y="61"/>
                  </a:moveTo>
                  <a:lnTo>
                    <a:pt x="46" y="30"/>
                  </a:lnTo>
                  <a:lnTo>
                    <a:pt x="38" y="0"/>
                  </a:lnTo>
                  <a:lnTo>
                    <a:pt x="7" y="0"/>
                  </a:lnTo>
                  <a:lnTo>
                    <a:pt x="7" y="22"/>
                  </a:lnTo>
                  <a:lnTo>
                    <a:pt x="15" y="38"/>
                  </a:lnTo>
                  <a:lnTo>
                    <a:pt x="0" y="61"/>
                  </a:lnTo>
                  <a:lnTo>
                    <a:pt x="7" y="84"/>
                  </a:lnTo>
                  <a:lnTo>
                    <a:pt x="0" y="84"/>
                  </a:lnTo>
                  <a:lnTo>
                    <a:pt x="15" y="91"/>
                  </a:lnTo>
                  <a:lnTo>
                    <a:pt x="46" y="76"/>
                  </a:lnTo>
                  <a:lnTo>
                    <a:pt x="53" y="76"/>
                  </a:lnTo>
                  <a:lnTo>
                    <a:pt x="61" y="68"/>
                  </a:lnTo>
                  <a:lnTo>
                    <a:pt x="53" y="61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0" name="Freeform 422"/>
            <p:cNvSpPr>
              <a:spLocks/>
            </p:cNvSpPr>
            <p:nvPr/>
          </p:nvSpPr>
          <p:spPr bwMode="blackWhite">
            <a:xfrm>
              <a:off x="3870097" y="4184267"/>
              <a:ext cx="79871" cy="191687"/>
            </a:xfrm>
            <a:custGeom>
              <a:avLst/>
              <a:gdLst>
                <a:gd name="T0" fmla="*/ 15 w 31"/>
                <a:gd name="T1" fmla="*/ 61 h 68"/>
                <a:gd name="T2" fmla="*/ 8 w 31"/>
                <a:gd name="T3" fmla="*/ 30 h 68"/>
                <a:gd name="T4" fmla="*/ 0 w 31"/>
                <a:gd name="T5" fmla="*/ 0 h 68"/>
                <a:gd name="T6" fmla="*/ 15 w 31"/>
                <a:gd name="T7" fmla="*/ 0 h 68"/>
                <a:gd name="T8" fmla="*/ 15 w 31"/>
                <a:gd name="T9" fmla="*/ 7 h 68"/>
                <a:gd name="T10" fmla="*/ 23 w 31"/>
                <a:gd name="T11" fmla="*/ 15 h 68"/>
                <a:gd name="T12" fmla="*/ 23 w 31"/>
                <a:gd name="T13" fmla="*/ 38 h 68"/>
                <a:gd name="T14" fmla="*/ 31 w 31"/>
                <a:gd name="T15" fmla="*/ 68 h 68"/>
                <a:gd name="T16" fmla="*/ 23 w 31"/>
                <a:gd name="T17" fmla="*/ 68 h 68"/>
                <a:gd name="T18" fmla="*/ 15 w 31"/>
                <a:gd name="T19" fmla="*/ 6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68">
                  <a:moveTo>
                    <a:pt x="15" y="61"/>
                  </a:moveTo>
                  <a:lnTo>
                    <a:pt x="8" y="3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7"/>
                  </a:lnTo>
                  <a:lnTo>
                    <a:pt x="23" y="15"/>
                  </a:lnTo>
                  <a:lnTo>
                    <a:pt x="23" y="38"/>
                  </a:lnTo>
                  <a:lnTo>
                    <a:pt x="31" y="68"/>
                  </a:lnTo>
                  <a:lnTo>
                    <a:pt x="23" y="68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1" name="Freeform 423"/>
            <p:cNvSpPr>
              <a:spLocks/>
            </p:cNvSpPr>
            <p:nvPr/>
          </p:nvSpPr>
          <p:spPr bwMode="blackWhite">
            <a:xfrm>
              <a:off x="3969449" y="4075578"/>
              <a:ext cx="391564" cy="387326"/>
            </a:xfrm>
            <a:custGeom>
              <a:avLst/>
              <a:gdLst>
                <a:gd name="T0" fmla="*/ 145 w 145"/>
                <a:gd name="T1" fmla="*/ 8 h 138"/>
                <a:gd name="T2" fmla="*/ 138 w 145"/>
                <a:gd name="T3" fmla="*/ 0 h 138"/>
                <a:gd name="T4" fmla="*/ 130 w 145"/>
                <a:gd name="T5" fmla="*/ 0 h 138"/>
                <a:gd name="T6" fmla="*/ 122 w 145"/>
                <a:gd name="T7" fmla="*/ 8 h 138"/>
                <a:gd name="T8" fmla="*/ 100 w 145"/>
                <a:gd name="T9" fmla="*/ 8 h 138"/>
                <a:gd name="T10" fmla="*/ 84 w 145"/>
                <a:gd name="T11" fmla="*/ 16 h 138"/>
                <a:gd name="T12" fmla="*/ 69 w 145"/>
                <a:gd name="T13" fmla="*/ 8 h 138"/>
                <a:gd name="T14" fmla="*/ 54 w 145"/>
                <a:gd name="T15" fmla="*/ 8 h 138"/>
                <a:gd name="T16" fmla="*/ 38 w 145"/>
                <a:gd name="T17" fmla="*/ 0 h 138"/>
                <a:gd name="T18" fmla="*/ 23 w 145"/>
                <a:gd name="T19" fmla="*/ 0 h 138"/>
                <a:gd name="T20" fmla="*/ 15 w 145"/>
                <a:gd name="T21" fmla="*/ 16 h 138"/>
                <a:gd name="T22" fmla="*/ 15 w 145"/>
                <a:gd name="T23" fmla="*/ 31 h 138"/>
                <a:gd name="T24" fmla="*/ 15 w 145"/>
                <a:gd name="T25" fmla="*/ 46 h 138"/>
                <a:gd name="T26" fmla="*/ 0 w 145"/>
                <a:gd name="T27" fmla="*/ 77 h 138"/>
                <a:gd name="T28" fmla="*/ 0 w 145"/>
                <a:gd name="T29" fmla="*/ 107 h 138"/>
                <a:gd name="T30" fmla="*/ 15 w 145"/>
                <a:gd name="T31" fmla="*/ 107 h 138"/>
                <a:gd name="T32" fmla="*/ 31 w 145"/>
                <a:gd name="T33" fmla="*/ 115 h 138"/>
                <a:gd name="T34" fmla="*/ 38 w 145"/>
                <a:gd name="T35" fmla="*/ 130 h 138"/>
                <a:gd name="T36" fmla="*/ 38 w 145"/>
                <a:gd name="T37" fmla="*/ 138 h 138"/>
                <a:gd name="T38" fmla="*/ 77 w 145"/>
                <a:gd name="T39" fmla="*/ 130 h 138"/>
                <a:gd name="T40" fmla="*/ 92 w 145"/>
                <a:gd name="T41" fmla="*/ 100 h 138"/>
                <a:gd name="T42" fmla="*/ 100 w 145"/>
                <a:gd name="T43" fmla="*/ 100 h 138"/>
                <a:gd name="T44" fmla="*/ 107 w 145"/>
                <a:gd name="T45" fmla="*/ 107 h 138"/>
                <a:gd name="T46" fmla="*/ 115 w 145"/>
                <a:gd name="T47" fmla="*/ 100 h 138"/>
                <a:gd name="T48" fmla="*/ 122 w 145"/>
                <a:gd name="T49" fmla="*/ 77 h 138"/>
                <a:gd name="T50" fmla="*/ 130 w 145"/>
                <a:gd name="T51" fmla="*/ 69 h 138"/>
                <a:gd name="T52" fmla="*/ 138 w 145"/>
                <a:gd name="T53" fmla="*/ 39 h 138"/>
                <a:gd name="T54" fmla="*/ 145 w 145"/>
                <a:gd name="T55" fmla="*/ 31 h 138"/>
                <a:gd name="T56" fmla="*/ 145 w 145"/>
                <a:gd name="T57" fmla="*/ 16 h 138"/>
                <a:gd name="T58" fmla="*/ 145 w 145"/>
                <a:gd name="T59" fmla="*/ 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5" h="138">
                  <a:moveTo>
                    <a:pt x="145" y="8"/>
                  </a:moveTo>
                  <a:lnTo>
                    <a:pt x="138" y="0"/>
                  </a:lnTo>
                  <a:lnTo>
                    <a:pt x="130" y="0"/>
                  </a:lnTo>
                  <a:lnTo>
                    <a:pt x="122" y="8"/>
                  </a:lnTo>
                  <a:lnTo>
                    <a:pt x="100" y="8"/>
                  </a:lnTo>
                  <a:lnTo>
                    <a:pt x="84" y="16"/>
                  </a:lnTo>
                  <a:lnTo>
                    <a:pt x="69" y="8"/>
                  </a:lnTo>
                  <a:lnTo>
                    <a:pt x="54" y="8"/>
                  </a:lnTo>
                  <a:lnTo>
                    <a:pt x="38" y="0"/>
                  </a:lnTo>
                  <a:lnTo>
                    <a:pt x="23" y="0"/>
                  </a:lnTo>
                  <a:lnTo>
                    <a:pt x="15" y="16"/>
                  </a:lnTo>
                  <a:lnTo>
                    <a:pt x="15" y="31"/>
                  </a:lnTo>
                  <a:lnTo>
                    <a:pt x="15" y="46"/>
                  </a:lnTo>
                  <a:lnTo>
                    <a:pt x="0" y="77"/>
                  </a:lnTo>
                  <a:lnTo>
                    <a:pt x="0" y="107"/>
                  </a:lnTo>
                  <a:lnTo>
                    <a:pt x="15" y="107"/>
                  </a:lnTo>
                  <a:lnTo>
                    <a:pt x="31" y="115"/>
                  </a:lnTo>
                  <a:lnTo>
                    <a:pt x="38" y="130"/>
                  </a:lnTo>
                  <a:lnTo>
                    <a:pt x="38" y="138"/>
                  </a:lnTo>
                  <a:lnTo>
                    <a:pt x="77" y="130"/>
                  </a:lnTo>
                  <a:lnTo>
                    <a:pt x="92" y="100"/>
                  </a:lnTo>
                  <a:lnTo>
                    <a:pt x="100" y="100"/>
                  </a:lnTo>
                  <a:lnTo>
                    <a:pt x="107" y="107"/>
                  </a:lnTo>
                  <a:lnTo>
                    <a:pt x="115" y="100"/>
                  </a:lnTo>
                  <a:lnTo>
                    <a:pt x="122" y="77"/>
                  </a:lnTo>
                  <a:lnTo>
                    <a:pt x="130" y="69"/>
                  </a:lnTo>
                  <a:lnTo>
                    <a:pt x="138" y="39"/>
                  </a:lnTo>
                  <a:lnTo>
                    <a:pt x="145" y="31"/>
                  </a:lnTo>
                  <a:lnTo>
                    <a:pt x="145" y="16"/>
                  </a:lnTo>
                  <a:lnTo>
                    <a:pt x="145" y="8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2" name="Freeform 424"/>
            <p:cNvSpPr>
              <a:spLocks/>
            </p:cNvSpPr>
            <p:nvPr/>
          </p:nvSpPr>
          <p:spPr bwMode="blackWhite">
            <a:xfrm>
              <a:off x="3909059" y="4119054"/>
              <a:ext cx="101300" cy="256899"/>
            </a:xfrm>
            <a:custGeom>
              <a:avLst/>
              <a:gdLst>
                <a:gd name="T0" fmla="*/ 8 w 38"/>
                <a:gd name="T1" fmla="*/ 61 h 91"/>
                <a:gd name="T2" fmla="*/ 8 w 38"/>
                <a:gd name="T3" fmla="*/ 38 h 91"/>
                <a:gd name="T4" fmla="*/ 0 w 38"/>
                <a:gd name="T5" fmla="*/ 30 h 91"/>
                <a:gd name="T6" fmla="*/ 0 w 38"/>
                <a:gd name="T7" fmla="*/ 23 h 91"/>
                <a:gd name="T8" fmla="*/ 8 w 38"/>
                <a:gd name="T9" fmla="*/ 15 h 91"/>
                <a:gd name="T10" fmla="*/ 16 w 38"/>
                <a:gd name="T11" fmla="*/ 15 h 91"/>
                <a:gd name="T12" fmla="*/ 23 w 38"/>
                <a:gd name="T13" fmla="*/ 7 h 91"/>
                <a:gd name="T14" fmla="*/ 31 w 38"/>
                <a:gd name="T15" fmla="*/ 0 h 91"/>
                <a:gd name="T16" fmla="*/ 38 w 38"/>
                <a:gd name="T17" fmla="*/ 15 h 91"/>
                <a:gd name="T18" fmla="*/ 38 w 38"/>
                <a:gd name="T19" fmla="*/ 30 h 91"/>
                <a:gd name="T20" fmla="*/ 23 w 38"/>
                <a:gd name="T21" fmla="*/ 61 h 91"/>
                <a:gd name="T22" fmla="*/ 23 w 38"/>
                <a:gd name="T23" fmla="*/ 91 h 91"/>
                <a:gd name="T24" fmla="*/ 16 w 38"/>
                <a:gd name="T25" fmla="*/ 91 h 91"/>
                <a:gd name="T26" fmla="*/ 8 w 38"/>
                <a:gd name="T2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91">
                  <a:moveTo>
                    <a:pt x="8" y="61"/>
                  </a:moveTo>
                  <a:lnTo>
                    <a:pt x="8" y="38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8" y="15"/>
                  </a:lnTo>
                  <a:lnTo>
                    <a:pt x="16" y="15"/>
                  </a:lnTo>
                  <a:lnTo>
                    <a:pt x="23" y="7"/>
                  </a:lnTo>
                  <a:lnTo>
                    <a:pt x="31" y="0"/>
                  </a:lnTo>
                  <a:lnTo>
                    <a:pt x="38" y="15"/>
                  </a:lnTo>
                  <a:lnTo>
                    <a:pt x="38" y="30"/>
                  </a:lnTo>
                  <a:lnTo>
                    <a:pt x="23" y="61"/>
                  </a:lnTo>
                  <a:lnTo>
                    <a:pt x="23" y="91"/>
                  </a:lnTo>
                  <a:lnTo>
                    <a:pt x="16" y="91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3" name="Freeform 425"/>
            <p:cNvSpPr>
              <a:spLocks/>
            </p:cNvSpPr>
            <p:nvPr/>
          </p:nvSpPr>
          <p:spPr bwMode="blackWhite">
            <a:xfrm>
              <a:off x="3579833" y="4206005"/>
              <a:ext cx="225978" cy="256899"/>
            </a:xfrm>
            <a:custGeom>
              <a:avLst/>
              <a:gdLst>
                <a:gd name="T0" fmla="*/ 76 w 84"/>
                <a:gd name="T1" fmla="*/ 77 h 92"/>
                <a:gd name="T2" fmla="*/ 69 w 84"/>
                <a:gd name="T3" fmla="*/ 54 h 92"/>
                <a:gd name="T4" fmla="*/ 84 w 84"/>
                <a:gd name="T5" fmla="*/ 31 h 92"/>
                <a:gd name="T6" fmla="*/ 76 w 84"/>
                <a:gd name="T7" fmla="*/ 15 h 92"/>
                <a:gd name="T8" fmla="*/ 69 w 84"/>
                <a:gd name="T9" fmla="*/ 8 h 92"/>
                <a:gd name="T10" fmla="*/ 53 w 84"/>
                <a:gd name="T11" fmla="*/ 8 h 92"/>
                <a:gd name="T12" fmla="*/ 46 w 84"/>
                <a:gd name="T13" fmla="*/ 0 h 92"/>
                <a:gd name="T14" fmla="*/ 38 w 84"/>
                <a:gd name="T15" fmla="*/ 0 h 92"/>
                <a:gd name="T16" fmla="*/ 30 w 84"/>
                <a:gd name="T17" fmla="*/ 0 h 92"/>
                <a:gd name="T18" fmla="*/ 23 w 84"/>
                <a:gd name="T19" fmla="*/ 0 h 92"/>
                <a:gd name="T20" fmla="*/ 15 w 84"/>
                <a:gd name="T21" fmla="*/ 0 h 92"/>
                <a:gd name="T22" fmla="*/ 8 w 84"/>
                <a:gd name="T23" fmla="*/ 0 h 92"/>
                <a:gd name="T24" fmla="*/ 8 w 84"/>
                <a:gd name="T25" fmla="*/ 15 h 92"/>
                <a:gd name="T26" fmla="*/ 15 w 84"/>
                <a:gd name="T27" fmla="*/ 31 h 92"/>
                <a:gd name="T28" fmla="*/ 8 w 84"/>
                <a:gd name="T29" fmla="*/ 31 h 92"/>
                <a:gd name="T30" fmla="*/ 8 w 84"/>
                <a:gd name="T31" fmla="*/ 38 h 92"/>
                <a:gd name="T32" fmla="*/ 0 w 84"/>
                <a:gd name="T33" fmla="*/ 46 h 92"/>
                <a:gd name="T34" fmla="*/ 8 w 84"/>
                <a:gd name="T35" fmla="*/ 61 h 92"/>
                <a:gd name="T36" fmla="*/ 15 w 84"/>
                <a:gd name="T37" fmla="*/ 69 h 92"/>
                <a:gd name="T38" fmla="*/ 15 w 84"/>
                <a:gd name="T39" fmla="*/ 92 h 92"/>
                <a:gd name="T40" fmla="*/ 38 w 84"/>
                <a:gd name="T41" fmla="*/ 77 h 92"/>
                <a:gd name="T42" fmla="*/ 53 w 84"/>
                <a:gd name="T43" fmla="*/ 77 h 92"/>
                <a:gd name="T44" fmla="*/ 69 w 84"/>
                <a:gd name="T45" fmla="*/ 77 h 92"/>
                <a:gd name="T46" fmla="*/ 76 w 84"/>
                <a:gd name="T47" fmla="*/ 7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92">
                  <a:moveTo>
                    <a:pt x="76" y="77"/>
                  </a:moveTo>
                  <a:lnTo>
                    <a:pt x="69" y="54"/>
                  </a:lnTo>
                  <a:lnTo>
                    <a:pt x="84" y="31"/>
                  </a:lnTo>
                  <a:lnTo>
                    <a:pt x="76" y="15"/>
                  </a:lnTo>
                  <a:lnTo>
                    <a:pt x="69" y="8"/>
                  </a:lnTo>
                  <a:lnTo>
                    <a:pt x="53" y="8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15"/>
                  </a:lnTo>
                  <a:lnTo>
                    <a:pt x="15" y="31"/>
                  </a:lnTo>
                  <a:lnTo>
                    <a:pt x="8" y="31"/>
                  </a:lnTo>
                  <a:lnTo>
                    <a:pt x="8" y="38"/>
                  </a:lnTo>
                  <a:lnTo>
                    <a:pt x="0" y="46"/>
                  </a:lnTo>
                  <a:lnTo>
                    <a:pt x="8" y="61"/>
                  </a:lnTo>
                  <a:lnTo>
                    <a:pt x="15" y="69"/>
                  </a:lnTo>
                  <a:lnTo>
                    <a:pt x="15" y="92"/>
                  </a:lnTo>
                  <a:lnTo>
                    <a:pt x="38" y="77"/>
                  </a:lnTo>
                  <a:lnTo>
                    <a:pt x="53" y="77"/>
                  </a:lnTo>
                  <a:lnTo>
                    <a:pt x="69" y="77"/>
                  </a:lnTo>
                  <a:lnTo>
                    <a:pt x="76" y="77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4" name="Freeform 426"/>
            <p:cNvSpPr>
              <a:spLocks/>
            </p:cNvSpPr>
            <p:nvPr/>
          </p:nvSpPr>
          <p:spPr bwMode="blackWhite">
            <a:xfrm>
              <a:off x="3476585" y="4290979"/>
              <a:ext cx="144158" cy="171925"/>
            </a:xfrm>
            <a:custGeom>
              <a:avLst/>
              <a:gdLst>
                <a:gd name="T0" fmla="*/ 38 w 53"/>
                <a:gd name="T1" fmla="*/ 15 h 61"/>
                <a:gd name="T2" fmla="*/ 46 w 53"/>
                <a:gd name="T3" fmla="*/ 30 h 61"/>
                <a:gd name="T4" fmla="*/ 53 w 53"/>
                <a:gd name="T5" fmla="*/ 38 h 61"/>
                <a:gd name="T6" fmla="*/ 53 w 53"/>
                <a:gd name="T7" fmla="*/ 61 h 61"/>
                <a:gd name="T8" fmla="*/ 46 w 53"/>
                <a:gd name="T9" fmla="*/ 53 h 61"/>
                <a:gd name="T10" fmla="*/ 0 w 53"/>
                <a:gd name="T11" fmla="*/ 23 h 61"/>
                <a:gd name="T12" fmla="*/ 15 w 53"/>
                <a:gd name="T13" fmla="*/ 0 h 61"/>
                <a:gd name="T14" fmla="*/ 23 w 53"/>
                <a:gd name="T15" fmla="*/ 0 h 61"/>
                <a:gd name="T16" fmla="*/ 30 w 53"/>
                <a:gd name="T17" fmla="*/ 15 h 61"/>
                <a:gd name="T18" fmla="*/ 38 w 53"/>
                <a:gd name="T19" fmla="*/ 1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61">
                  <a:moveTo>
                    <a:pt x="38" y="15"/>
                  </a:moveTo>
                  <a:lnTo>
                    <a:pt x="46" y="30"/>
                  </a:lnTo>
                  <a:lnTo>
                    <a:pt x="53" y="38"/>
                  </a:lnTo>
                  <a:lnTo>
                    <a:pt x="53" y="61"/>
                  </a:lnTo>
                  <a:lnTo>
                    <a:pt x="46" y="53"/>
                  </a:lnTo>
                  <a:lnTo>
                    <a:pt x="0" y="23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0" y="15"/>
                  </a:lnTo>
                  <a:lnTo>
                    <a:pt x="38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5" name="Freeform 427"/>
            <p:cNvSpPr>
              <a:spLocks/>
            </p:cNvSpPr>
            <p:nvPr/>
          </p:nvSpPr>
          <p:spPr bwMode="blackWhite">
            <a:xfrm>
              <a:off x="3291517" y="3949105"/>
              <a:ext cx="204548" cy="169949"/>
            </a:xfrm>
            <a:custGeom>
              <a:avLst/>
              <a:gdLst>
                <a:gd name="T0" fmla="*/ 69 w 76"/>
                <a:gd name="T1" fmla="*/ 30 h 61"/>
                <a:gd name="T2" fmla="*/ 76 w 76"/>
                <a:gd name="T3" fmla="*/ 61 h 61"/>
                <a:gd name="T4" fmla="*/ 46 w 76"/>
                <a:gd name="T5" fmla="*/ 61 h 61"/>
                <a:gd name="T6" fmla="*/ 8 w 76"/>
                <a:gd name="T7" fmla="*/ 61 h 61"/>
                <a:gd name="T8" fmla="*/ 8 w 76"/>
                <a:gd name="T9" fmla="*/ 53 h 61"/>
                <a:gd name="T10" fmla="*/ 23 w 76"/>
                <a:gd name="T11" fmla="*/ 45 h 61"/>
                <a:gd name="T12" fmla="*/ 38 w 76"/>
                <a:gd name="T13" fmla="*/ 53 h 61"/>
                <a:gd name="T14" fmla="*/ 46 w 76"/>
                <a:gd name="T15" fmla="*/ 45 h 61"/>
                <a:gd name="T16" fmla="*/ 23 w 76"/>
                <a:gd name="T17" fmla="*/ 38 h 61"/>
                <a:gd name="T18" fmla="*/ 8 w 76"/>
                <a:gd name="T19" fmla="*/ 45 h 61"/>
                <a:gd name="T20" fmla="*/ 8 w 76"/>
                <a:gd name="T21" fmla="*/ 38 h 61"/>
                <a:gd name="T22" fmla="*/ 0 w 76"/>
                <a:gd name="T23" fmla="*/ 30 h 61"/>
                <a:gd name="T24" fmla="*/ 15 w 76"/>
                <a:gd name="T25" fmla="*/ 15 h 61"/>
                <a:gd name="T26" fmla="*/ 23 w 76"/>
                <a:gd name="T27" fmla="*/ 7 h 61"/>
                <a:gd name="T28" fmla="*/ 38 w 76"/>
                <a:gd name="T29" fmla="*/ 0 h 61"/>
                <a:gd name="T30" fmla="*/ 53 w 76"/>
                <a:gd name="T31" fmla="*/ 15 h 61"/>
                <a:gd name="T32" fmla="*/ 69 w 76"/>
                <a:gd name="T33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6" h="61">
                  <a:moveTo>
                    <a:pt x="69" y="30"/>
                  </a:moveTo>
                  <a:lnTo>
                    <a:pt x="76" y="61"/>
                  </a:lnTo>
                  <a:lnTo>
                    <a:pt x="46" y="61"/>
                  </a:lnTo>
                  <a:lnTo>
                    <a:pt x="8" y="61"/>
                  </a:lnTo>
                  <a:lnTo>
                    <a:pt x="8" y="53"/>
                  </a:lnTo>
                  <a:lnTo>
                    <a:pt x="23" y="45"/>
                  </a:lnTo>
                  <a:lnTo>
                    <a:pt x="38" y="53"/>
                  </a:lnTo>
                  <a:lnTo>
                    <a:pt x="46" y="45"/>
                  </a:lnTo>
                  <a:lnTo>
                    <a:pt x="23" y="38"/>
                  </a:lnTo>
                  <a:lnTo>
                    <a:pt x="8" y="45"/>
                  </a:lnTo>
                  <a:lnTo>
                    <a:pt x="8" y="38"/>
                  </a:lnTo>
                  <a:lnTo>
                    <a:pt x="0" y="30"/>
                  </a:lnTo>
                  <a:lnTo>
                    <a:pt x="15" y="15"/>
                  </a:lnTo>
                  <a:lnTo>
                    <a:pt x="23" y="7"/>
                  </a:lnTo>
                  <a:lnTo>
                    <a:pt x="38" y="0"/>
                  </a:lnTo>
                  <a:lnTo>
                    <a:pt x="53" y="15"/>
                  </a:lnTo>
                  <a:lnTo>
                    <a:pt x="69" y="3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6" name="Freeform 428"/>
            <p:cNvSpPr>
              <a:spLocks/>
            </p:cNvSpPr>
            <p:nvPr/>
          </p:nvSpPr>
          <p:spPr bwMode="blackWhite">
            <a:xfrm>
              <a:off x="3310998" y="3522256"/>
              <a:ext cx="412993" cy="511823"/>
            </a:xfrm>
            <a:custGeom>
              <a:avLst/>
              <a:gdLst>
                <a:gd name="T0" fmla="*/ 61 w 152"/>
                <a:gd name="T1" fmla="*/ 183 h 183"/>
                <a:gd name="T2" fmla="*/ 45 w 152"/>
                <a:gd name="T3" fmla="*/ 168 h 183"/>
                <a:gd name="T4" fmla="*/ 30 w 152"/>
                <a:gd name="T5" fmla="*/ 153 h 183"/>
                <a:gd name="T6" fmla="*/ 15 w 152"/>
                <a:gd name="T7" fmla="*/ 160 h 183"/>
                <a:gd name="T8" fmla="*/ 7 w 152"/>
                <a:gd name="T9" fmla="*/ 168 h 183"/>
                <a:gd name="T10" fmla="*/ 7 w 152"/>
                <a:gd name="T11" fmla="*/ 137 h 183"/>
                <a:gd name="T12" fmla="*/ 7 w 152"/>
                <a:gd name="T13" fmla="*/ 114 h 183"/>
                <a:gd name="T14" fmla="*/ 7 w 152"/>
                <a:gd name="T15" fmla="*/ 99 h 183"/>
                <a:gd name="T16" fmla="*/ 0 w 152"/>
                <a:gd name="T17" fmla="*/ 91 h 183"/>
                <a:gd name="T18" fmla="*/ 7 w 152"/>
                <a:gd name="T19" fmla="*/ 84 h 183"/>
                <a:gd name="T20" fmla="*/ 53 w 152"/>
                <a:gd name="T21" fmla="*/ 84 h 183"/>
                <a:gd name="T22" fmla="*/ 53 w 152"/>
                <a:gd name="T23" fmla="*/ 61 h 183"/>
                <a:gd name="T24" fmla="*/ 68 w 152"/>
                <a:gd name="T25" fmla="*/ 53 h 183"/>
                <a:gd name="T26" fmla="*/ 68 w 152"/>
                <a:gd name="T27" fmla="*/ 15 h 183"/>
                <a:gd name="T28" fmla="*/ 107 w 152"/>
                <a:gd name="T29" fmla="*/ 15 h 183"/>
                <a:gd name="T30" fmla="*/ 107 w 152"/>
                <a:gd name="T31" fmla="*/ 0 h 183"/>
                <a:gd name="T32" fmla="*/ 152 w 152"/>
                <a:gd name="T33" fmla="*/ 30 h 183"/>
                <a:gd name="T34" fmla="*/ 129 w 152"/>
                <a:gd name="T35" fmla="*/ 30 h 183"/>
                <a:gd name="T36" fmla="*/ 145 w 152"/>
                <a:gd name="T37" fmla="*/ 168 h 183"/>
                <a:gd name="T38" fmla="*/ 84 w 152"/>
                <a:gd name="T39" fmla="*/ 168 h 183"/>
                <a:gd name="T40" fmla="*/ 76 w 152"/>
                <a:gd name="T41" fmla="*/ 175 h 183"/>
                <a:gd name="T42" fmla="*/ 68 w 152"/>
                <a:gd name="T43" fmla="*/ 168 h 183"/>
                <a:gd name="T44" fmla="*/ 61 w 152"/>
                <a:gd name="T4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2" h="183">
                  <a:moveTo>
                    <a:pt x="61" y="183"/>
                  </a:moveTo>
                  <a:lnTo>
                    <a:pt x="45" y="168"/>
                  </a:lnTo>
                  <a:lnTo>
                    <a:pt x="30" y="153"/>
                  </a:lnTo>
                  <a:lnTo>
                    <a:pt x="15" y="160"/>
                  </a:lnTo>
                  <a:lnTo>
                    <a:pt x="7" y="168"/>
                  </a:lnTo>
                  <a:lnTo>
                    <a:pt x="7" y="137"/>
                  </a:lnTo>
                  <a:lnTo>
                    <a:pt x="7" y="114"/>
                  </a:lnTo>
                  <a:lnTo>
                    <a:pt x="7" y="99"/>
                  </a:lnTo>
                  <a:lnTo>
                    <a:pt x="0" y="91"/>
                  </a:lnTo>
                  <a:lnTo>
                    <a:pt x="7" y="84"/>
                  </a:lnTo>
                  <a:lnTo>
                    <a:pt x="53" y="84"/>
                  </a:lnTo>
                  <a:lnTo>
                    <a:pt x="53" y="61"/>
                  </a:lnTo>
                  <a:lnTo>
                    <a:pt x="68" y="53"/>
                  </a:lnTo>
                  <a:lnTo>
                    <a:pt x="68" y="15"/>
                  </a:lnTo>
                  <a:lnTo>
                    <a:pt x="107" y="15"/>
                  </a:lnTo>
                  <a:lnTo>
                    <a:pt x="107" y="0"/>
                  </a:lnTo>
                  <a:lnTo>
                    <a:pt x="152" y="30"/>
                  </a:lnTo>
                  <a:lnTo>
                    <a:pt x="129" y="30"/>
                  </a:lnTo>
                  <a:lnTo>
                    <a:pt x="145" y="168"/>
                  </a:lnTo>
                  <a:lnTo>
                    <a:pt x="84" y="168"/>
                  </a:lnTo>
                  <a:lnTo>
                    <a:pt x="76" y="175"/>
                  </a:lnTo>
                  <a:lnTo>
                    <a:pt x="68" y="168"/>
                  </a:lnTo>
                  <a:lnTo>
                    <a:pt x="61" y="183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7" name="Freeform 429"/>
            <p:cNvSpPr>
              <a:spLocks/>
            </p:cNvSpPr>
            <p:nvPr/>
          </p:nvSpPr>
          <p:spPr bwMode="blackWhite">
            <a:xfrm>
              <a:off x="3310998" y="3500519"/>
              <a:ext cx="290264" cy="274685"/>
            </a:xfrm>
            <a:custGeom>
              <a:avLst/>
              <a:gdLst>
                <a:gd name="T0" fmla="*/ 107 w 107"/>
                <a:gd name="T1" fmla="*/ 0 h 99"/>
                <a:gd name="T2" fmla="*/ 107 w 107"/>
                <a:gd name="T3" fmla="*/ 8 h 99"/>
                <a:gd name="T4" fmla="*/ 107 w 107"/>
                <a:gd name="T5" fmla="*/ 23 h 99"/>
                <a:gd name="T6" fmla="*/ 68 w 107"/>
                <a:gd name="T7" fmla="*/ 23 h 99"/>
                <a:gd name="T8" fmla="*/ 68 w 107"/>
                <a:gd name="T9" fmla="*/ 61 h 99"/>
                <a:gd name="T10" fmla="*/ 53 w 107"/>
                <a:gd name="T11" fmla="*/ 69 h 99"/>
                <a:gd name="T12" fmla="*/ 53 w 107"/>
                <a:gd name="T13" fmla="*/ 92 h 99"/>
                <a:gd name="T14" fmla="*/ 7 w 107"/>
                <a:gd name="T15" fmla="*/ 92 h 99"/>
                <a:gd name="T16" fmla="*/ 0 w 107"/>
                <a:gd name="T17" fmla="*/ 99 h 99"/>
                <a:gd name="T18" fmla="*/ 0 w 107"/>
                <a:gd name="T19" fmla="*/ 84 h 99"/>
                <a:gd name="T20" fmla="*/ 30 w 107"/>
                <a:gd name="T21" fmla="*/ 46 h 99"/>
                <a:gd name="T22" fmla="*/ 38 w 107"/>
                <a:gd name="T23" fmla="*/ 23 h 99"/>
                <a:gd name="T24" fmla="*/ 45 w 107"/>
                <a:gd name="T25" fmla="*/ 15 h 99"/>
                <a:gd name="T26" fmla="*/ 53 w 107"/>
                <a:gd name="T27" fmla="*/ 0 h 99"/>
                <a:gd name="T28" fmla="*/ 107 w 107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7" h="99">
                  <a:moveTo>
                    <a:pt x="107" y="0"/>
                  </a:moveTo>
                  <a:lnTo>
                    <a:pt x="107" y="8"/>
                  </a:lnTo>
                  <a:lnTo>
                    <a:pt x="107" y="23"/>
                  </a:lnTo>
                  <a:lnTo>
                    <a:pt x="68" y="23"/>
                  </a:lnTo>
                  <a:lnTo>
                    <a:pt x="68" y="61"/>
                  </a:lnTo>
                  <a:lnTo>
                    <a:pt x="53" y="69"/>
                  </a:lnTo>
                  <a:lnTo>
                    <a:pt x="53" y="92"/>
                  </a:lnTo>
                  <a:lnTo>
                    <a:pt x="7" y="92"/>
                  </a:lnTo>
                  <a:lnTo>
                    <a:pt x="0" y="99"/>
                  </a:lnTo>
                  <a:lnTo>
                    <a:pt x="0" y="84"/>
                  </a:lnTo>
                  <a:lnTo>
                    <a:pt x="30" y="46"/>
                  </a:lnTo>
                  <a:lnTo>
                    <a:pt x="38" y="23"/>
                  </a:lnTo>
                  <a:lnTo>
                    <a:pt x="45" y="15"/>
                  </a:lnTo>
                  <a:lnTo>
                    <a:pt x="53" y="0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8" name="Freeform 430"/>
            <p:cNvSpPr>
              <a:spLocks/>
            </p:cNvSpPr>
            <p:nvPr/>
          </p:nvSpPr>
          <p:spPr bwMode="blackWhite">
            <a:xfrm>
              <a:off x="4135035" y="3113193"/>
              <a:ext cx="124677" cy="280613"/>
            </a:xfrm>
            <a:custGeom>
              <a:avLst/>
              <a:gdLst>
                <a:gd name="T0" fmla="*/ 46 w 46"/>
                <a:gd name="T1" fmla="*/ 61 h 99"/>
                <a:gd name="T2" fmla="*/ 46 w 46"/>
                <a:gd name="T3" fmla="*/ 76 h 99"/>
                <a:gd name="T4" fmla="*/ 31 w 46"/>
                <a:gd name="T5" fmla="*/ 84 h 99"/>
                <a:gd name="T6" fmla="*/ 31 w 46"/>
                <a:gd name="T7" fmla="*/ 99 h 99"/>
                <a:gd name="T8" fmla="*/ 23 w 46"/>
                <a:gd name="T9" fmla="*/ 99 h 99"/>
                <a:gd name="T10" fmla="*/ 23 w 46"/>
                <a:gd name="T11" fmla="*/ 76 h 99"/>
                <a:gd name="T12" fmla="*/ 8 w 46"/>
                <a:gd name="T13" fmla="*/ 68 h 99"/>
                <a:gd name="T14" fmla="*/ 0 w 46"/>
                <a:gd name="T15" fmla="*/ 53 h 99"/>
                <a:gd name="T16" fmla="*/ 16 w 46"/>
                <a:gd name="T17" fmla="*/ 38 h 99"/>
                <a:gd name="T18" fmla="*/ 16 w 46"/>
                <a:gd name="T19" fmla="*/ 15 h 99"/>
                <a:gd name="T20" fmla="*/ 16 w 46"/>
                <a:gd name="T21" fmla="*/ 7 h 99"/>
                <a:gd name="T22" fmla="*/ 31 w 46"/>
                <a:gd name="T23" fmla="*/ 0 h 99"/>
                <a:gd name="T24" fmla="*/ 31 w 46"/>
                <a:gd name="T25" fmla="*/ 7 h 99"/>
                <a:gd name="T26" fmla="*/ 39 w 46"/>
                <a:gd name="T27" fmla="*/ 7 h 99"/>
                <a:gd name="T28" fmla="*/ 46 w 46"/>
                <a:gd name="T29" fmla="*/ 7 h 99"/>
                <a:gd name="T30" fmla="*/ 39 w 46"/>
                <a:gd name="T31" fmla="*/ 15 h 99"/>
                <a:gd name="T32" fmla="*/ 46 w 46"/>
                <a:gd name="T33" fmla="*/ 30 h 99"/>
                <a:gd name="T34" fmla="*/ 31 w 46"/>
                <a:gd name="T35" fmla="*/ 45 h 99"/>
                <a:gd name="T36" fmla="*/ 31 w 46"/>
                <a:gd name="T37" fmla="*/ 53 h 99"/>
                <a:gd name="T38" fmla="*/ 46 w 46"/>
                <a:gd name="T39" fmla="*/ 53 h 99"/>
                <a:gd name="T40" fmla="*/ 46 w 46"/>
                <a:gd name="T41" fmla="*/ 6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99">
                  <a:moveTo>
                    <a:pt x="46" y="61"/>
                  </a:moveTo>
                  <a:lnTo>
                    <a:pt x="46" y="76"/>
                  </a:lnTo>
                  <a:lnTo>
                    <a:pt x="31" y="84"/>
                  </a:lnTo>
                  <a:lnTo>
                    <a:pt x="31" y="99"/>
                  </a:lnTo>
                  <a:lnTo>
                    <a:pt x="23" y="99"/>
                  </a:lnTo>
                  <a:lnTo>
                    <a:pt x="23" y="76"/>
                  </a:lnTo>
                  <a:lnTo>
                    <a:pt x="8" y="68"/>
                  </a:lnTo>
                  <a:lnTo>
                    <a:pt x="0" y="53"/>
                  </a:lnTo>
                  <a:lnTo>
                    <a:pt x="16" y="38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46" y="7"/>
                  </a:lnTo>
                  <a:lnTo>
                    <a:pt x="39" y="15"/>
                  </a:lnTo>
                  <a:lnTo>
                    <a:pt x="46" y="30"/>
                  </a:lnTo>
                  <a:lnTo>
                    <a:pt x="31" y="45"/>
                  </a:lnTo>
                  <a:lnTo>
                    <a:pt x="31" y="53"/>
                  </a:lnTo>
                  <a:lnTo>
                    <a:pt x="46" y="53"/>
                  </a:lnTo>
                  <a:lnTo>
                    <a:pt x="46" y="61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79" name="Freeform 431"/>
            <p:cNvSpPr>
              <a:spLocks/>
            </p:cNvSpPr>
            <p:nvPr/>
          </p:nvSpPr>
          <p:spPr bwMode="invGray">
            <a:xfrm>
              <a:off x="3620743" y="2858270"/>
              <a:ext cx="389616" cy="320137"/>
            </a:xfrm>
            <a:custGeom>
              <a:avLst/>
              <a:gdLst>
                <a:gd name="T0" fmla="*/ 107 w 145"/>
                <a:gd name="T1" fmla="*/ 15 h 114"/>
                <a:gd name="T2" fmla="*/ 145 w 145"/>
                <a:gd name="T3" fmla="*/ 15 h 114"/>
                <a:gd name="T4" fmla="*/ 145 w 145"/>
                <a:gd name="T5" fmla="*/ 30 h 114"/>
                <a:gd name="T6" fmla="*/ 123 w 145"/>
                <a:gd name="T7" fmla="*/ 38 h 114"/>
                <a:gd name="T8" fmla="*/ 100 w 145"/>
                <a:gd name="T9" fmla="*/ 61 h 114"/>
                <a:gd name="T10" fmla="*/ 107 w 145"/>
                <a:gd name="T11" fmla="*/ 76 h 114"/>
                <a:gd name="T12" fmla="*/ 77 w 145"/>
                <a:gd name="T13" fmla="*/ 99 h 114"/>
                <a:gd name="T14" fmla="*/ 54 w 145"/>
                <a:gd name="T15" fmla="*/ 99 h 114"/>
                <a:gd name="T16" fmla="*/ 38 w 145"/>
                <a:gd name="T17" fmla="*/ 114 h 114"/>
                <a:gd name="T18" fmla="*/ 23 w 145"/>
                <a:gd name="T19" fmla="*/ 92 h 114"/>
                <a:gd name="T20" fmla="*/ 23 w 145"/>
                <a:gd name="T21" fmla="*/ 76 h 114"/>
                <a:gd name="T22" fmla="*/ 23 w 145"/>
                <a:gd name="T23" fmla="*/ 61 h 114"/>
                <a:gd name="T24" fmla="*/ 31 w 145"/>
                <a:gd name="T25" fmla="*/ 53 h 114"/>
                <a:gd name="T26" fmla="*/ 31 w 145"/>
                <a:gd name="T27" fmla="*/ 46 h 114"/>
                <a:gd name="T28" fmla="*/ 38 w 145"/>
                <a:gd name="T29" fmla="*/ 30 h 114"/>
                <a:gd name="T30" fmla="*/ 31 w 145"/>
                <a:gd name="T31" fmla="*/ 30 h 114"/>
                <a:gd name="T32" fmla="*/ 8 w 145"/>
                <a:gd name="T33" fmla="*/ 30 h 114"/>
                <a:gd name="T34" fmla="*/ 0 w 145"/>
                <a:gd name="T35" fmla="*/ 15 h 114"/>
                <a:gd name="T36" fmla="*/ 8 w 145"/>
                <a:gd name="T37" fmla="*/ 7 h 114"/>
                <a:gd name="T38" fmla="*/ 15 w 145"/>
                <a:gd name="T39" fmla="*/ 0 h 114"/>
                <a:gd name="T40" fmla="*/ 61 w 145"/>
                <a:gd name="T41" fmla="*/ 7 h 114"/>
                <a:gd name="T42" fmla="*/ 84 w 145"/>
                <a:gd name="T43" fmla="*/ 7 h 114"/>
                <a:gd name="T44" fmla="*/ 92 w 145"/>
                <a:gd name="T45" fmla="*/ 7 h 114"/>
                <a:gd name="T46" fmla="*/ 107 w 145"/>
                <a:gd name="T47" fmla="*/ 1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5" h="114">
                  <a:moveTo>
                    <a:pt x="107" y="15"/>
                  </a:moveTo>
                  <a:lnTo>
                    <a:pt x="145" y="15"/>
                  </a:lnTo>
                  <a:lnTo>
                    <a:pt x="145" y="30"/>
                  </a:lnTo>
                  <a:lnTo>
                    <a:pt x="123" y="38"/>
                  </a:lnTo>
                  <a:lnTo>
                    <a:pt x="100" y="61"/>
                  </a:lnTo>
                  <a:lnTo>
                    <a:pt x="107" y="76"/>
                  </a:lnTo>
                  <a:lnTo>
                    <a:pt x="77" y="99"/>
                  </a:lnTo>
                  <a:lnTo>
                    <a:pt x="54" y="99"/>
                  </a:lnTo>
                  <a:lnTo>
                    <a:pt x="38" y="114"/>
                  </a:lnTo>
                  <a:lnTo>
                    <a:pt x="23" y="92"/>
                  </a:lnTo>
                  <a:lnTo>
                    <a:pt x="23" y="76"/>
                  </a:lnTo>
                  <a:lnTo>
                    <a:pt x="23" y="61"/>
                  </a:lnTo>
                  <a:lnTo>
                    <a:pt x="31" y="53"/>
                  </a:lnTo>
                  <a:lnTo>
                    <a:pt x="31" y="46"/>
                  </a:lnTo>
                  <a:lnTo>
                    <a:pt x="38" y="30"/>
                  </a:lnTo>
                  <a:lnTo>
                    <a:pt x="31" y="30"/>
                  </a:lnTo>
                  <a:lnTo>
                    <a:pt x="8" y="30"/>
                  </a:lnTo>
                  <a:lnTo>
                    <a:pt x="0" y="15"/>
                  </a:lnTo>
                  <a:lnTo>
                    <a:pt x="8" y="7"/>
                  </a:lnTo>
                  <a:lnTo>
                    <a:pt x="15" y="0"/>
                  </a:lnTo>
                  <a:lnTo>
                    <a:pt x="61" y="7"/>
                  </a:lnTo>
                  <a:lnTo>
                    <a:pt x="84" y="7"/>
                  </a:lnTo>
                  <a:lnTo>
                    <a:pt x="92" y="7"/>
                  </a:lnTo>
                  <a:lnTo>
                    <a:pt x="107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80" name="Freeform 432"/>
            <p:cNvSpPr>
              <a:spLocks/>
            </p:cNvSpPr>
            <p:nvPr/>
          </p:nvSpPr>
          <p:spPr bwMode="auto">
            <a:xfrm>
              <a:off x="3601261" y="2941268"/>
              <a:ext cx="122729" cy="191687"/>
            </a:xfrm>
            <a:custGeom>
              <a:avLst/>
              <a:gdLst>
                <a:gd name="T0" fmla="*/ 30 w 45"/>
                <a:gd name="T1" fmla="*/ 46 h 69"/>
                <a:gd name="T2" fmla="*/ 30 w 45"/>
                <a:gd name="T3" fmla="*/ 31 h 69"/>
                <a:gd name="T4" fmla="*/ 38 w 45"/>
                <a:gd name="T5" fmla="*/ 23 h 69"/>
                <a:gd name="T6" fmla="*/ 38 w 45"/>
                <a:gd name="T7" fmla="*/ 16 h 69"/>
                <a:gd name="T8" fmla="*/ 45 w 45"/>
                <a:gd name="T9" fmla="*/ 0 h 69"/>
                <a:gd name="T10" fmla="*/ 38 w 45"/>
                <a:gd name="T11" fmla="*/ 0 h 69"/>
                <a:gd name="T12" fmla="*/ 15 w 45"/>
                <a:gd name="T13" fmla="*/ 0 h 69"/>
                <a:gd name="T14" fmla="*/ 15 w 45"/>
                <a:gd name="T15" fmla="*/ 8 h 69"/>
                <a:gd name="T16" fmla="*/ 0 w 45"/>
                <a:gd name="T17" fmla="*/ 39 h 69"/>
                <a:gd name="T18" fmla="*/ 7 w 45"/>
                <a:gd name="T19" fmla="*/ 46 h 69"/>
                <a:gd name="T20" fmla="*/ 7 w 45"/>
                <a:gd name="T21" fmla="*/ 69 h 69"/>
                <a:gd name="T22" fmla="*/ 30 w 45"/>
                <a:gd name="T23" fmla="*/ 62 h 69"/>
                <a:gd name="T24" fmla="*/ 30 w 45"/>
                <a:gd name="T25" fmla="*/ 4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69">
                  <a:moveTo>
                    <a:pt x="30" y="46"/>
                  </a:moveTo>
                  <a:lnTo>
                    <a:pt x="30" y="31"/>
                  </a:lnTo>
                  <a:lnTo>
                    <a:pt x="38" y="23"/>
                  </a:lnTo>
                  <a:lnTo>
                    <a:pt x="38" y="16"/>
                  </a:lnTo>
                  <a:lnTo>
                    <a:pt x="45" y="0"/>
                  </a:lnTo>
                  <a:lnTo>
                    <a:pt x="38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0" y="39"/>
                  </a:lnTo>
                  <a:lnTo>
                    <a:pt x="7" y="46"/>
                  </a:lnTo>
                  <a:lnTo>
                    <a:pt x="7" y="69"/>
                  </a:lnTo>
                  <a:lnTo>
                    <a:pt x="30" y="62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81" name="Freeform 433"/>
            <p:cNvSpPr>
              <a:spLocks/>
            </p:cNvSpPr>
            <p:nvPr/>
          </p:nvSpPr>
          <p:spPr bwMode="invGray">
            <a:xfrm>
              <a:off x="4115555" y="2729820"/>
              <a:ext cx="370136" cy="363612"/>
            </a:xfrm>
            <a:custGeom>
              <a:avLst/>
              <a:gdLst>
                <a:gd name="T0" fmla="*/ 0 w 137"/>
                <a:gd name="T1" fmla="*/ 31 h 130"/>
                <a:gd name="T2" fmla="*/ 7 w 137"/>
                <a:gd name="T3" fmla="*/ 15 h 130"/>
                <a:gd name="T4" fmla="*/ 23 w 137"/>
                <a:gd name="T5" fmla="*/ 8 h 130"/>
                <a:gd name="T6" fmla="*/ 30 w 137"/>
                <a:gd name="T7" fmla="*/ 15 h 130"/>
                <a:gd name="T8" fmla="*/ 30 w 137"/>
                <a:gd name="T9" fmla="*/ 8 h 130"/>
                <a:gd name="T10" fmla="*/ 38 w 137"/>
                <a:gd name="T11" fmla="*/ 8 h 130"/>
                <a:gd name="T12" fmla="*/ 46 w 137"/>
                <a:gd name="T13" fmla="*/ 0 h 130"/>
                <a:gd name="T14" fmla="*/ 61 w 137"/>
                <a:gd name="T15" fmla="*/ 0 h 130"/>
                <a:gd name="T16" fmla="*/ 68 w 137"/>
                <a:gd name="T17" fmla="*/ 0 h 130"/>
                <a:gd name="T18" fmla="*/ 84 w 137"/>
                <a:gd name="T19" fmla="*/ 8 h 130"/>
                <a:gd name="T20" fmla="*/ 84 w 137"/>
                <a:gd name="T21" fmla="*/ 15 h 130"/>
                <a:gd name="T22" fmla="*/ 84 w 137"/>
                <a:gd name="T23" fmla="*/ 23 h 130"/>
                <a:gd name="T24" fmla="*/ 76 w 137"/>
                <a:gd name="T25" fmla="*/ 15 h 130"/>
                <a:gd name="T26" fmla="*/ 68 w 137"/>
                <a:gd name="T27" fmla="*/ 23 h 130"/>
                <a:gd name="T28" fmla="*/ 68 w 137"/>
                <a:gd name="T29" fmla="*/ 38 h 130"/>
                <a:gd name="T30" fmla="*/ 84 w 137"/>
                <a:gd name="T31" fmla="*/ 53 h 130"/>
                <a:gd name="T32" fmla="*/ 91 w 137"/>
                <a:gd name="T33" fmla="*/ 69 h 130"/>
                <a:gd name="T34" fmla="*/ 99 w 137"/>
                <a:gd name="T35" fmla="*/ 76 h 130"/>
                <a:gd name="T36" fmla="*/ 114 w 137"/>
                <a:gd name="T37" fmla="*/ 76 h 130"/>
                <a:gd name="T38" fmla="*/ 107 w 137"/>
                <a:gd name="T39" fmla="*/ 76 h 130"/>
                <a:gd name="T40" fmla="*/ 137 w 137"/>
                <a:gd name="T41" fmla="*/ 99 h 130"/>
                <a:gd name="T42" fmla="*/ 122 w 137"/>
                <a:gd name="T43" fmla="*/ 92 h 130"/>
                <a:gd name="T44" fmla="*/ 114 w 137"/>
                <a:gd name="T45" fmla="*/ 107 h 130"/>
                <a:gd name="T46" fmla="*/ 122 w 137"/>
                <a:gd name="T47" fmla="*/ 107 h 130"/>
                <a:gd name="T48" fmla="*/ 122 w 137"/>
                <a:gd name="T49" fmla="*/ 115 h 130"/>
                <a:gd name="T50" fmla="*/ 114 w 137"/>
                <a:gd name="T51" fmla="*/ 115 h 130"/>
                <a:gd name="T52" fmla="*/ 114 w 137"/>
                <a:gd name="T53" fmla="*/ 130 h 130"/>
                <a:gd name="T54" fmla="*/ 107 w 137"/>
                <a:gd name="T55" fmla="*/ 130 h 130"/>
                <a:gd name="T56" fmla="*/ 114 w 137"/>
                <a:gd name="T57" fmla="*/ 115 h 130"/>
                <a:gd name="T58" fmla="*/ 107 w 137"/>
                <a:gd name="T59" fmla="*/ 99 h 130"/>
                <a:gd name="T60" fmla="*/ 84 w 137"/>
                <a:gd name="T61" fmla="*/ 84 h 130"/>
                <a:gd name="T62" fmla="*/ 68 w 137"/>
                <a:gd name="T63" fmla="*/ 76 h 130"/>
                <a:gd name="T64" fmla="*/ 61 w 137"/>
                <a:gd name="T65" fmla="*/ 69 h 130"/>
                <a:gd name="T66" fmla="*/ 53 w 137"/>
                <a:gd name="T67" fmla="*/ 69 h 130"/>
                <a:gd name="T68" fmla="*/ 38 w 137"/>
                <a:gd name="T69" fmla="*/ 46 h 130"/>
                <a:gd name="T70" fmla="*/ 23 w 137"/>
                <a:gd name="T71" fmla="*/ 38 h 130"/>
                <a:gd name="T72" fmla="*/ 15 w 137"/>
                <a:gd name="T73" fmla="*/ 46 h 130"/>
                <a:gd name="T74" fmla="*/ 0 w 137"/>
                <a:gd name="T75" fmla="*/ 31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7" h="130">
                  <a:moveTo>
                    <a:pt x="0" y="31"/>
                  </a:moveTo>
                  <a:lnTo>
                    <a:pt x="7" y="15"/>
                  </a:lnTo>
                  <a:lnTo>
                    <a:pt x="23" y="8"/>
                  </a:lnTo>
                  <a:lnTo>
                    <a:pt x="30" y="15"/>
                  </a:lnTo>
                  <a:lnTo>
                    <a:pt x="30" y="8"/>
                  </a:lnTo>
                  <a:lnTo>
                    <a:pt x="38" y="8"/>
                  </a:lnTo>
                  <a:lnTo>
                    <a:pt x="46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84" y="8"/>
                  </a:lnTo>
                  <a:lnTo>
                    <a:pt x="84" y="15"/>
                  </a:lnTo>
                  <a:lnTo>
                    <a:pt x="84" y="23"/>
                  </a:lnTo>
                  <a:lnTo>
                    <a:pt x="76" y="15"/>
                  </a:lnTo>
                  <a:lnTo>
                    <a:pt x="68" y="23"/>
                  </a:lnTo>
                  <a:lnTo>
                    <a:pt x="68" y="38"/>
                  </a:lnTo>
                  <a:lnTo>
                    <a:pt x="84" y="53"/>
                  </a:lnTo>
                  <a:lnTo>
                    <a:pt x="91" y="69"/>
                  </a:lnTo>
                  <a:lnTo>
                    <a:pt x="99" y="76"/>
                  </a:lnTo>
                  <a:lnTo>
                    <a:pt x="114" y="76"/>
                  </a:lnTo>
                  <a:lnTo>
                    <a:pt x="107" y="76"/>
                  </a:lnTo>
                  <a:lnTo>
                    <a:pt x="137" y="99"/>
                  </a:lnTo>
                  <a:lnTo>
                    <a:pt x="122" y="92"/>
                  </a:lnTo>
                  <a:lnTo>
                    <a:pt x="114" y="107"/>
                  </a:lnTo>
                  <a:lnTo>
                    <a:pt x="122" y="107"/>
                  </a:lnTo>
                  <a:lnTo>
                    <a:pt x="122" y="115"/>
                  </a:lnTo>
                  <a:lnTo>
                    <a:pt x="114" y="115"/>
                  </a:lnTo>
                  <a:lnTo>
                    <a:pt x="114" y="130"/>
                  </a:lnTo>
                  <a:lnTo>
                    <a:pt x="107" y="130"/>
                  </a:lnTo>
                  <a:lnTo>
                    <a:pt x="114" y="115"/>
                  </a:lnTo>
                  <a:lnTo>
                    <a:pt x="107" y="99"/>
                  </a:lnTo>
                  <a:lnTo>
                    <a:pt x="84" y="84"/>
                  </a:lnTo>
                  <a:lnTo>
                    <a:pt x="68" y="76"/>
                  </a:lnTo>
                  <a:lnTo>
                    <a:pt x="61" y="69"/>
                  </a:lnTo>
                  <a:lnTo>
                    <a:pt x="53" y="69"/>
                  </a:lnTo>
                  <a:lnTo>
                    <a:pt x="38" y="46"/>
                  </a:lnTo>
                  <a:lnTo>
                    <a:pt x="23" y="38"/>
                  </a:lnTo>
                  <a:lnTo>
                    <a:pt x="15" y="46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82" name="Freeform 434"/>
            <p:cNvSpPr>
              <a:spLocks/>
            </p:cNvSpPr>
            <p:nvPr/>
          </p:nvSpPr>
          <p:spPr bwMode="auto">
            <a:xfrm>
              <a:off x="4606471" y="2834556"/>
              <a:ext cx="210393" cy="128450"/>
            </a:xfrm>
            <a:custGeom>
              <a:avLst/>
              <a:gdLst>
                <a:gd name="T0" fmla="*/ 54 w 77"/>
                <a:gd name="T1" fmla="*/ 0 h 46"/>
                <a:gd name="T2" fmla="*/ 38 w 77"/>
                <a:gd name="T3" fmla="*/ 8 h 46"/>
                <a:gd name="T4" fmla="*/ 15 w 77"/>
                <a:gd name="T5" fmla="*/ 8 h 46"/>
                <a:gd name="T6" fmla="*/ 8 w 77"/>
                <a:gd name="T7" fmla="*/ 0 h 46"/>
                <a:gd name="T8" fmla="*/ 0 w 77"/>
                <a:gd name="T9" fmla="*/ 8 h 46"/>
                <a:gd name="T10" fmla="*/ 0 w 77"/>
                <a:gd name="T11" fmla="*/ 23 h 46"/>
                <a:gd name="T12" fmla="*/ 0 w 77"/>
                <a:gd name="T13" fmla="*/ 31 h 46"/>
                <a:gd name="T14" fmla="*/ 8 w 77"/>
                <a:gd name="T15" fmla="*/ 46 h 46"/>
                <a:gd name="T16" fmla="*/ 23 w 77"/>
                <a:gd name="T17" fmla="*/ 38 h 46"/>
                <a:gd name="T18" fmla="*/ 38 w 77"/>
                <a:gd name="T19" fmla="*/ 46 h 46"/>
                <a:gd name="T20" fmla="*/ 46 w 77"/>
                <a:gd name="T21" fmla="*/ 38 h 46"/>
                <a:gd name="T22" fmla="*/ 69 w 77"/>
                <a:gd name="T23" fmla="*/ 38 h 46"/>
                <a:gd name="T24" fmla="*/ 61 w 77"/>
                <a:gd name="T25" fmla="*/ 23 h 46"/>
                <a:gd name="T26" fmla="*/ 69 w 77"/>
                <a:gd name="T27" fmla="*/ 15 h 46"/>
                <a:gd name="T28" fmla="*/ 77 w 77"/>
                <a:gd name="T29" fmla="*/ 8 h 46"/>
                <a:gd name="T30" fmla="*/ 54 w 77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7" h="46">
                  <a:moveTo>
                    <a:pt x="54" y="0"/>
                  </a:moveTo>
                  <a:lnTo>
                    <a:pt x="38" y="8"/>
                  </a:lnTo>
                  <a:lnTo>
                    <a:pt x="15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8" y="46"/>
                  </a:lnTo>
                  <a:lnTo>
                    <a:pt x="23" y="38"/>
                  </a:lnTo>
                  <a:lnTo>
                    <a:pt x="38" y="46"/>
                  </a:lnTo>
                  <a:lnTo>
                    <a:pt x="46" y="38"/>
                  </a:lnTo>
                  <a:lnTo>
                    <a:pt x="69" y="38"/>
                  </a:lnTo>
                  <a:lnTo>
                    <a:pt x="61" y="23"/>
                  </a:lnTo>
                  <a:lnTo>
                    <a:pt x="69" y="15"/>
                  </a:lnTo>
                  <a:lnTo>
                    <a:pt x="77" y="8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83" name="Freeform 435"/>
            <p:cNvSpPr>
              <a:spLocks/>
            </p:cNvSpPr>
            <p:nvPr/>
          </p:nvSpPr>
          <p:spPr bwMode="invGray">
            <a:xfrm>
              <a:off x="4548028" y="2941268"/>
              <a:ext cx="183119" cy="171925"/>
            </a:xfrm>
            <a:custGeom>
              <a:avLst/>
              <a:gdLst>
                <a:gd name="T0" fmla="*/ 69 w 69"/>
                <a:gd name="T1" fmla="*/ 0 h 62"/>
                <a:gd name="T2" fmla="*/ 61 w 69"/>
                <a:gd name="T3" fmla="*/ 8 h 62"/>
                <a:gd name="T4" fmla="*/ 46 w 69"/>
                <a:gd name="T5" fmla="*/ 0 h 62"/>
                <a:gd name="T6" fmla="*/ 31 w 69"/>
                <a:gd name="T7" fmla="*/ 8 h 62"/>
                <a:gd name="T8" fmla="*/ 8 w 69"/>
                <a:gd name="T9" fmla="*/ 16 h 62"/>
                <a:gd name="T10" fmla="*/ 0 w 69"/>
                <a:gd name="T11" fmla="*/ 31 h 62"/>
                <a:gd name="T12" fmla="*/ 15 w 69"/>
                <a:gd name="T13" fmla="*/ 46 h 62"/>
                <a:gd name="T14" fmla="*/ 31 w 69"/>
                <a:gd name="T15" fmla="*/ 46 h 62"/>
                <a:gd name="T16" fmla="*/ 46 w 69"/>
                <a:gd name="T17" fmla="*/ 62 h 62"/>
                <a:gd name="T18" fmla="*/ 46 w 69"/>
                <a:gd name="T19" fmla="*/ 54 h 62"/>
                <a:gd name="T20" fmla="*/ 54 w 69"/>
                <a:gd name="T21" fmla="*/ 54 h 62"/>
                <a:gd name="T22" fmla="*/ 38 w 69"/>
                <a:gd name="T23" fmla="*/ 39 h 62"/>
                <a:gd name="T24" fmla="*/ 31 w 69"/>
                <a:gd name="T25" fmla="*/ 23 h 62"/>
                <a:gd name="T26" fmla="*/ 31 w 69"/>
                <a:gd name="T27" fmla="*/ 16 h 62"/>
                <a:gd name="T28" fmla="*/ 38 w 69"/>
                <a:gd name="T29" fmla="*/ 23 h 62"/>
                <a:gd name="T30" fmla="*/ 38 w 69"/>
                <a:gd name="T31" fmla="*/ 16 h 62"/>
                <a:gd name="T32" fmla="*/ 46 w 69"/>
                <a:gd name="T33" fmla="*/ 8 h 62"/>
                <a:gd name="T34" fmla="*/ 61 w 69"/>
                <a:gd name="T35" fmla="*/ 16 h 62"/>
                <a:gd name="T36" fmla="*/ 69 w 69"/>
                <a:gd name="T37" fmla="*/ 16 h 62"/>
                <a:gd name="T38" fmla="*/ 69 w 69"/>
                <a:gd name="T3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2">
                  <a:moveTo>
                    <a:pt x="69" y="0"/>
                  </a:moveTo>
                  <a:lnTo>
                    <a:pt x="61" y="8"/>
                  </a:lnTo>
                  <a:lnTo>
                    <a:pt x="46" y="0"/>
                  </a:lnTo>
                  <a:lnTo>
                    <a:pt x="31" y="8"/>
                  </a:lnTo>
                  <a:lnTo>
                    <a:pt x="8" y="16"/>
                  </a:lnTo>
                  <a:lnTo>
                    <a:pt x="0" y="31"/>
                  </a:lnTo>
                  <a:lnTo>
                    <a:pt x="15" y="46"/>
                  </a:lnTo>
                  <a:lnTo>
                    <a:pt x="31" y="46"/>
                  </a:lnTo>
                  <a:lnTo>
                    <a:pt x="46" y="62"/>
                  </a:lnTo>
                  <a:lnTo>
                    <a:pt x="46" y="54"/>
                  </a:lnTo>
                  <a:lnTo>
                    <a:pt x="54" y="54"/>
                  </a:lnTo>
                  <a:lnTo>
                    <a:pt x="38" y="39"/>
                  </a:lnTo>
                  <a:lnTo>
                    <a:pt x="31" y="23"/>
                  </a:lnTo>
                  <a:lnTo>
                    <a:pt x="31" y="16"/>
                  </a:lnTo>
                  <a:lnTo>
                    <a:pt x="38" y="23"/>
                  </a:lnTo>
                  <a:lnTo>
                    <a:pt x="38" y="16"/>
                  </a:lnTo>
                  <a:lnTo>
                    <a:pt x="46" y="8"/>
                  </a:lnTo>
                  <a:lnTo>
                    <a:pt x="61" y="16"/>
                  </a:lnTo>
                  <a:lnTo>
                    <a:pt x="69" y="1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84" name="Freeform 436"/>
            <p:cNvSpPr>
              <a:spLocks/>
            </p:cNvSpPr>
            <p:nvPr/>
          </p:nvSpPr>
          <p:spPr bwMode="blackGray">
            <a:xfrm>
              <a:off x="4528548" y="2688320"/>
              <a:ext cx="305849" cy="169949"/>
            </a:xfrm>
            <a:custGeom>
              <a:avLst/>
              <a:gdLst>
                <a:gd name="T0" fmla="*/ 99 w 114"/>
                <a:gd name="T1" fmla="*/ 38 h 61"/>
                <a:gd name="T2" fmla="*/ 114 w 114"/>
                <a:gd name="T3" fmla="*/ 38 h 61"/>
                <a:gd name="T4" fmla="*/ 114 w 114"/>
                <a:gd name="T5" fmla="*/ 46 h 61"/>
                <a:gd name="T6" fmla="*/ 99 w 114"/>
                <a:gd name="T7" fmla="*/ 53 h 61"/>
                <a:gd name="T8" fmla="*/ 107 w 114"/>
                <a:gd name="T9" fmla="*/ 61 h 61"/>
                <a:gd name="T10" fmla="*/ 84 w 114"/>
                <a:gd name="T11" fmla="*/ 53 h 61"/>
                <a:gd name="T12" fmla="*/ 68 w 114"/>
                <a:gd name="T13" fmla="*/ 61 h 61"/>
                <a:gd name="T14" fmla="*/ 45 w 114"/>
                <a:gd name="T15" fmla="*/ 61 h 61"/>
                <a:gd name="T16" fmla="*/ 38 w 114"/>
                <a:gd name="T17" fmla="*/ 53 h 61"/>
                <a:gd name="T18" fmla="*/ 30 w 114"/>
                <a:gd name="T19" fmla="*/ 46 h 61"/>
                <a:gd name="T20" fmla="*/ 22 w 114"/>
                <a:gd name="T21" fmla="*/ 46 h 61"/>
                <a:gd name="T22" fmla="*/ 0 w 114"/>
                <a:gd name="T23" fmla="*/ 30 h 61"/>
                <a:gd name="T24" fmla="*/ 7 w 114"/>
                <a:gd name="T25" fmla="*/ 30 h 61"/>
                <a:gd name="T26" fmla="*/ 15 w 114"/>
                <a:gd name="T27" fmla="*/ 23 h 61"/>
                <a:gd name="T28" fmla="*/ 22 w 114"/>
                <a:gd name="T29" fmla="*/ 7 h 61"/>
                <a:gd name="T30" fmla="*/ 30 w 114"/>
                <a:gd name="T31" fmla="*/ 0 h 61"/>
                <a:gd name="T32" fmla="*/ 53 w 114"/>
                <a:gd name="T33" fmla="*/ 7 h 61"/>
                <a:gd name="T34" fmla="*/ 76 w 114"/>
                <a:gd name="T35" fmla="*/ 0 h 61"/>
                <a:gd name="T36" fmla="*/ 91 w 114"/>
                <a:gd name="T37" fmla="*/ 15 h 61"/>
                <a:gd name="T38" fmla="*/ 99 w 114"/>
                <a:gd name="T3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61">
                  <a:moveTo>
                    <a:pt x="99" y="38"/>
                  </a:moveTo>
                  <a:lnTo>
                    <a:pt x="114" y="38"/>
                  </a:lnTo>
                  <a:lnTo>
                    <a:pt x="114" y="46"/>
                  </a:lnTo>
                  <a:lnTo>
                    <a:pt x="99" y="53"/>
                  </a:lnTo>
                  <a:lnTo>
                    <a:pt x="107" y="61"/>
                  </a:lnTo>
                  <a:lnTo>
                    <a:pt x="84" y="53"/>
                  </a:lnTo>
                  <a:lnTo>
                    <a:pt x="68" y="61"/>
                  </a:lnTo>
                  <a:lnTo>
                    <a:pt x="45" y="61"/>
                  </a:lnTo>
                  <a:lnTo>
                    <a:pt x="38" y="53"/>
                  </a:lnTo>
                  <a:lnTo>
                    <a:pt x="30" y="46"/>
                  </a:lnTo>
                  <a:lnTo>
                    <a:pt x="22" y="46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15" y="23"/>
                  </a:lnTo>
                  <a:lnTo>
                    <a:pt x="22" y="7"/>
                  </a:lnTo>
                  <a:lnTo>
                    <a:pt x="30" y="0"/>
                  </a:lnTo>
                  <a:lnTo>
                    <a:pt x="53" y="7"/>
                  </a:lnTo>
                  <a:lnTo>
                    <a:pt x="76" y="0"/>
                  </a:lnTo>
                  <a:lnTo>
                    <a:pt x="91" y="15"/>
                  </a:lnTo>
                  <a:lnTo>
                    <a:pt x="99" y="38"/>
                  </a:lnTo>
                  <a:close/>
                </a:path>
              </a:pathLst>
            </a:custGeom>
            <a:solidFill>
              <a:srgbClr val="D0D3D4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85" name="Freeform 437"/>
            <p:cNvSpPr>
              <a:spLocks/>
            </p:cNvSpPr>
            <p:nvPr/>
          </p:nvSpPr>
          <p:spPr bwMode="blackGray">
            <a:xfrm>
              <a:off x="4341532" y="2729820"/>
              <a:ext cx="81820" cy="67189"/>
            </a:xfrm>
            <a:custGeom>
              <a:avLst/>
              <a:gdLst>
                <a:gd name="T0" fmla="*/ 0 w 30"/>
                <a:gd name="T1" fmla="*/ 23 h 23"/>
                <a:gd name="T2" fmla="*/ 0 w 30"/>
                <a:gd name="T3" fmla="*/ 15 h 23"/>
                <a:gd name="T4" fmla="*/ 0 w 30"/>
                <a:gd name="T5" fmla="*/ 8 h 23"/>
                <a:gd name="T6" fmla="*/ 23 w 30"/>
                <a:gd name="T7" fmla="*/ 0 h 23"/>
                <a:gd name="T8" fmla="*/ 30 w 30"/>
                <a:gd name="T9" fmla="*/ 8 h 23"/>
                <a:gd name="T10" fmla="*/ 15 w 30"/>
                <a:gd name="T11" fmla="*/ 15 h 23"/>
                <a:gd name="T12" fmla="*/ 15 w 30"/>
                <a:gd name="T13" fmla="*/ 23 h 23"/>
                <a:gd name="T14" fmla="*/ 7 w 30"/>
                <a:gd name="T15" fmla="*/ 15 h 23"/>
                <a:gd name="T16" fmla="*/ 0 w 30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3">
                  <a:moveTo>
                    <a:pt x="0" y="23"/>
                  </a:moveTo>
                  <a:lnTo>
                    <a:pt x="0" y="15"/>
                  </a:lnTo>
                  <a:lnTo>
                    <a:pt x="0" y="8"/>
                  </a:lnTo>
                  <a:lnTo>
                    <a:pt x="23" y="0"/>
                  </a:lnTo>
                  <a:lnTo>
                    <a:pt x="30" y="8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7" y="15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86" name="Freeform 438"/>
            <p:cNvSpPr>
              <a:spLocks/>
            </p:cNvSpPr>
            <p:nvPr/>
          </p:nvSpPr>
          <p:spPr bwMode="blackWhite">
            <a:xfrm>
              <a:off x="4403871" y="2797009"/>
              <a:ext cx="124677" cy="100783"/>
            </a:xfrm>
            <a:custGeom>
              <a:avLst/>
              <a:gdLst>
                <a:gd name="T0" fmla="*/ 38 w 46"/>
                <a:gd name="T1" fmla="*/ 8 h 38"/>
                <a:gd name="T2" fmla="*/ 38 w 46"/>
                <a:gd name="T3" fmla="*/ 15 h 38"/>
                <a:gd name="T4" fmla="*/ 46 w 46"/>
                <a:gd name="T5" fmla="*/ 23 h 38"/>
                <a:gd name="T6" fmla="*/ 38 w 46"/>
                <a:gd name="T7" fmla="*/ 23 h 38"/>
                <a:gd name="T8" fmla="*/ 30 w 46"/>
                <a:gd name="T9" fmla="*/ 30 h 38"/>
                <a:gd name="T10" fmla="*/ 30 w 46"/>
                <a:gd name="T11" fmla="*/ 38 h 38"/>
                <a:gd name="T12" fmla="*/ 7 w 46"/>
                <a:gd name="T13" fmla="*/ 15 h 38"/>
                <a:gd name="T14" fmla="*/ 0 w 46"/>
                <a:gd name="T15" fmla="*/ 8 h 38"/>
                <a:gd name="T16" fmla="*/ 7 w 46"/>
                <a:gd name="T17" fmla="*/ 0 h 38"/>
                <a:gd name="T18" fmla="*/ 30 w 46"/>
                <a:gd name="T19" fmla="*/ 8 h 38"/>
                <a:gd name="T20" fmla="*/ 38 w 46"/>
                <a:gd name="T2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8">
                  <a:moveTo>
                    <a:pt x="38" y="8"/>
                  </a:moveTo>
                  <a:lnTo>
                    <a:pt x="38" y="15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30" y="30"/>
                  </a:lnTo>
                  <a:lnTo>
                    <a:pt x="30" y="38"/>
                  </a:lnTo>
                  <a:lnTo>
                    <a:pt x="7" y="15"/>
                  </a:lnTo>
                  <a:lnTo>
                    <a:pt x="0" y="8"/>
                  </a:lnTo>
                  <a:lnTo>
                    <a:pt x="7" y="0"/>
                  </a:lnTo>
                  <a:lnTo>
                    <a:pt x="30" y="8"/>
                  </a:lnTo>
                  <a:lnTo>
                    <a:pt x="38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87" name="Freeform 439"/>
            <p:cNvSpPr>
              <a:spLocks/>
            </p:cNvSpPr>
            <p:nvPr/>
          </p:nvSpPr>
          <p:spPr bwMode="blackWhite">
            <a:xfrm>
              <a:off x="4485690" y="2858270"/>
              <a:ext cx="62338" cy="82998"/>
            </a:xfrm>
            <a:custGeom>
              <a:avLst/>
              <a:gdLst>
                <a:gd name="T0" fmla="*/ 0 w 23"/>
                <a:gd name="T1" fmla="*/ 15 h 30"/>
                <a:gd name="T2" fmla="*/ 16 w 23"/>
                <a:gd name="T3" fmla="*/ 30 h 30"/>
                <a:gd name="T4" fmla="*/ 16 w 23"/>
                <a:gd name="T5" fmla="*/ 15 h 30"/>
                <a:gd name="T6" fmla="*/ 23 w 23"/>
                <a:gd name="T7" fmla="*/ 15 h 30"/>
                <a:gd name="T8" fmla="*/ 8 w 23"/>
                <a:gd name="T9" fmla="*/ 0 h 30"/>
                <a:gd name="T10" fmla="*/ 0 w 23"/>
                <a:gd name="T11" fmla="*/ 7 h 30"/>
                <a:gd name="T12" fmla="*/ 0 w 23"/>
                <a:gd name="T1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0">
                  <a:moveTo>
                    <a:pt x="0" y="15"/>
                  </a:moveTo>
                  <a:lnTo>
                    <a:pt x="16" y="30"/>
                  </a:lnTo>
                  <a:lnTo>
                    <a:pt x="16" y="15"/>
                  </a:lnTo>
                  <a:lnTo>
                    <a:pt x="23" y="15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88" name="Freeform 440"/>
            <p:cNvSpPr>
              <a:spLocks/>
            </p:cNvSpPr>
            <p:nvPr/>
          </p:nvSpPr>
          <p:spPr bwMode="blackWhite">
            <a:xfrm>
              <a:off x="4495430" y="2789105"/>
              <a:ext cx="144158" cy="171925"/>
            </a:xfrm>
            <a:custGeom>
              <a:avLst/>
              <a:gdLst>
                <a:gd name="T0" fmla="*/ 23 w 54"/>
                <a:gd name="T1" fmla="*/ 61 h 61"/>
                <a:gd name="T2" fmla="*/ 23 w 54"/>
                <a:gd name="T3" fmla="*/ 46 h 61"/>
                <a:gd name="T4" fmla="*/ 16 w 54"/>
                <a:gd name="T5" fmla="*/ 46 h 61"/>
                <a:gd name="T6" fmla="*/ 23 w 54"/>
                <a:gd name="T7" fmla="*/ 46 h 61"/>
                <a:gd name="T8" fmla="*/ 8 w 54"/>
                <a:gd name="T9" fmla="*/ 31 h 61"/>
                <a:gd name="T10" fmla="*/ 16 w 54"/>
                <a:gd name="T11" fmla="*/ 31 h 61"/>
                <a:gd name="T12" fmla="*/ 8 w 54"/>
                <a:gd name="T13" fmla="*/ 23 h 61"/>
                <a:gd name="T14" fmla="*/ 8 w 54"/>
                <a:gd name="T15" fmla="*/ 16 h 61"/>
                <a:gd name="T16" fmla="*/ 8 w 54"/>
                <a:gd name="T17" fmla="*/ 8 h 61"/>
                <a:gd name="T18" fmla="*/ 0 w 54"/>
                <a:gd name="T19" fmla="*/ 0 h 61"/>
                <a:gd name="T20" fmla="*/ 16 w 54"/>
                <a:gd name="T21" fmla="*/ 0 h 61"/>
                <a:gd name="T22" fmla="*/ 38 w 54"/>
                <a:gd name="T23" fmla="*/ 16 h 61"/>
                <a:gd name="T24" fmla="*/ 46 w 54"/>
                <a:gd name="T25" fmla="*/ 16 h 61"/>
                <a:gd name="T26" fmla="*/ 54 w 54"/>
                <a:gd name="T27" fmla="*/ 23 h 61"/>
                <a:gd name="T28" fmla="*/ 46 w 54"/>
                <a:gd name="T29" fmla="*/ 31 h 61"/>
                <a:gd name="T30" fmla="*/ 46 w 54"/>
                <a:gd name="T31" fmla="*/ 46 h 61"/>
                <a:gd name="T32" fmla="*/ 46 w 54"/>
                <a:gd name="T33" fmla="*/ 54 h 61"/>
                <a:gd name="T34" fmla="*/ 38 w 54"/>
                <a:gd name="T35" fmla="*/ 54 h 61"/>
                <a:gd name="T36" fmla="*/ 23 w 54"/>
                <a:gd name="T3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61">
                  <a:moveTo>
                    <a:pt x="23" y="61"/>
                  </a:moveTo>
                  <a:lnTo>
                    <a:pt x="23" y="46"/>
                  </a:lnTo>
                  <a:lnTo>
                    <a:pt x="16" y="46"/>
                  </a:lnTo>
                  <a:lnTo>
                    <a:pt x="23" y="46"/>
                  </a:lnTo>
                  <a:lnTo>
                    <a:pt x="8" y="31"/>
                  </a:lnTo>
                  <a:lnTo>
                    <a:pt x="16" y="31"/>
                  </a:lnTo>
                  <a:lnTo>
                    <a:pt x="8" y="23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8" y="16"/>
                  </a:lnTo>
                  <a:lnTo>
                    <a:pt x="46" y="16"/>
                  </a:lnTo>
                  <a:lnTo>
                    <a:pt x="54" y="23"/>
                  </a:lnTo>
                  <a:lnTo>
                    <a:pt x="46" y="31"/>
                  </a:lnTo>
                  <a:lnTo>
                    <a:pt x="46" y="46"/>
                  </a:lnTo>
                  <a:lnTo>
                    <a:pt x="46" y="54"/>
                  </a:lnTo>
                  <a:lnTo>
                    <a:pt x="38" y="54"/>
                  </a:lnTo>
                  <a:lnTo>
                    <a:pt x="23" y="61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89" name="Freeform 441"/>
            <p:cNvSpPr>
              <a:spLocks/>
            </p:cNvSpPr>
            <p:nvPr/>
          </p:nvSpPr>
          <p:spPr bwMode="blackWhite">
            <a:xfrm>
              <a:off x="4548028" y="2919530"/>
              <a:ext cx="83767" cy="67189"/>
            </a:xfrm>
            <a:custGeom>
              <a:avLst/>
              <a:gdLst>
                <a:gd name="T0" fmla="*/ 31 w 31"/>
                <a:gd name="T1" fmla="*/ 15 h 23"/>
                <a:gd name="T2" fmla="*/ 23 w 31"/>
                <a:gd name="T3" fmla="*/ 0 h 23"/>
                <a:gd name="T4" fmla="*/ 15 w 31"/>
                <a:gd name="T5" fmla="*/ 0 h 23"/>
                <a:gd name="T6" fmla="*/ 0 w 31"/>
                <a:gd name="T7" fmla="*/ 7 h 23"/>
                <a:gd name="T8" fmla="*/ 8 w 31"/>
                <a:gd name="T9" fmla="*/ 23 h 23"/>
                <a:gd name="T10" fmla="*/ 31 w 31"/>
                <a:gd name="T11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3">
                  <a:moveTo>
                    <a:pt x="31" y="15"/>
                  </a:moveTo>
                  <a:lnTo>
                    <a:pt x="23" y="0"/>
                  </a:lnTo>
                  <a:lnTo>
                    <a:pt x="15" y="0"/>
                  </a:lnTo>
                  <a:lnTo>
                    <a:pt x="0" y="7"/>
                  </a:lnTo>
                  <a:lnTo>
                    <a:pt x="8" y="23"/>
                  </a:lnTo>
                  <a:lnTo>
                    <a:pt x="31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90" name="Freeform 442"/>
            <p:cNvSpPr>
              <a:spLocks/>
            </p:cNvSpPr>
            <p:nvPr/>
          </p:nvSpPr>
          <p:spPr bwMode="blackGray">
            <a:xfrm>
              <a:off x="4341532" y="2431421"/>
              <a:ext cx="309745" cy="213425"/>
            </a:xfrm>
            <a:custGeom>
              <a:avLst/>
              <a:gdLst>
                <a:gd name="T0" fmla="*/ 107 w 114"/>
                <a:gd name="T1" fmla="*/ 46 h 76"/>
                <a:gd name="T2" fmla="*/ 99 w 114"/>
                <a:gd name="T3" fmla="*/ 38 h 76"/>
                <a:gd name="T4" fmla="*/ 107 w 114"/>
                <a:gd name="T5" fmla="*/ 23 h 76"/>
                <a:gd name="T6" fmla="*/ 99 w 114"/>
                <a:gd name="T7" fmla="*/ 8 h 76"/>
                <a:gd name="T8" fmla="*/ 91 w 114"/>
                <a:gd name="T9" fmla="*/ 8 h 76"/>
                <a:gd name="T10" fmla="*/ 61 w 114"/>
                <a:gd name="T11" fmla="*/ 0 h 76"/>
                <a:gd name="T12" fmla="*/ 53 w 114"/>
                <a:gd name="T13" fmla="*/ 8 h 76"/>
                <a:gd name="T14" fmla="*/ 46 w 114"/>
                <a:gd name="T15" fmla="*/ 0 h 76"/>
                <a:gd name="T16" fmla="*/ 0 w 114"/>
                <a:gd name="T17" fmla="*/ 15 h 76"/>
                <a:gd name="T18" fmla="*/ 7 w 114"/>
                <a:gd name="T19" fmla="*/ 54 h 76"/>
                <a:gd name="T20" fmla="*/ 23 w 114"/>
                <a:gd name="T21" fmla="*/ 54 h 76"/>
                <a:gd name="T22" fmla="*/ 30 w 114"/>
                <a:gd name="T23" fmla="*/ 61 h 76"/>
                <a:gd name="T24" fmla="*/ 46 w 114"/>
                <a:gd name="T25" fmla="*/ 69 h 76"/>
                <a:gd name="T26" fmla="*/ 69 w 114"/>
                <a:gd name="T27" fmla="*/ 76 h 76"/>
                <a:gd name="T28" fmla="*/ 84 w 114"/>
                <a:gd name="T29" fmla="*/ 76 h 76"/>
                <a:gd name="T30" fmla="*/ 91 w 114"/>
                <a:gd name="T31" fmla="*/ 76 h 76"/>
                <a:gd name="T32" fmla="*/ 114 w 114"/>
                <a:gd name="T33" fmla="*/ 61 h 76"/>
                <a:gd name="T34" fmla="*/ 107 w 114"/>
                <a:gd name="T35" fmla="*/ 4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76">
                  <a:moveTo>
                    <a:pt x="107" y="46"/>
                  </a:moveTo>
                  <a:lnTo>
                    <a:pt x="99" y="38"/>
                  </a:lnTo>
                  <a:lnTo>
                    <a:pt x="107" y="23"/>
                  </a:lnTo>
                  <a:lnTo>
                    <a:pt x="99" y="8"/>
                  </a:lnTo>
                  <a:lnTo>
                    <a:pt x="91" y="8"/>
                  </a:lnTo>
                  <a:lnTo>
                    <a:pt x="61" y="0"/>
                  </a:lnTo>
                  <a:lnTo>
                    <a:pt x="53" y="8"/>
                  </a:lnTo>
                  <a:lnTo>
                    <a:pt x="46" y="0"/>
                  </a:lnTo>
                  <a:lnTo>
                    <a:pt x="0" y="15"/>
                  </a:lnTo>
                  <a:lnTo>
                    <a:pt x="7" y="54"/>
                  </a:lnTo>
                  <a:lnTo>
                    <a:pt x="23" y="54"/>
                  </a:lnTo>
                  <a:lnTo>
                    <a:pt x="30" y="61"/>
                  </a:lnTo>
                  <a:lnTo>
                    <a:pt x="46" y="69"/>
                  </a:lnTo>
                  <a:lnTo>
                    <a:pt x="69" y="76"/>
                  </a:lnTo>
                  <a:lnTo>
                    <a:pt x="84" y="76"/>
                  </a:lnTo>
                  <a:lnTo>
                    <a:pt x="91" y="76"/>
                  </a:lnTo>
                  <a:lnTo>
                    <a:pt x="114" y="61"/>
                  </a:lnTo>
                  <a:lnTo>
                    <a:pt x="107" y="4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91" name="Freeform 443"/>
            <p:cNvSpPr>
              <a:spLocks/>
            </p:cNvSpPr>
            <p:nvPr/>
          </p:nvSpPr>
          <p:spPr bwMode="invGray">
            <a:xfrm>
              <a:off x="4115555" y="2431421"/>
              <a:ext cx="245458" cy="276661"/>
            </a:xfrm>
            <a:custGeom>
              <a:avLst/>
              <a:gdLst>
                <a:gd name="T0" fmla="*/ 53 w 91"/>
                <a:gd name="T1" fmla="*/ 8 h 99"/>
                <a:gd name="T2" fmla="*/ 38 w 91"/>
                <a:gd name="T3" fmla="*/ 0 h 99"/>
                <a:gd name="T4" fmla="*/ 30 w 91"/>
                <a:gd name="T5" fmla="*/ 0 h 99"/>
                <a:gd name="T6" fmla="*/ 23 w 91"/>
                <a:gd name="T7" fmla="*/ 15 h 99"/>
                <a:gd name="T8" fmla="*/ 15 w 91"/>
                <a:gd name="T9" fmla="*/ 15 h 99"/>
                <a:gd name="T10" fmla="*/ 7 w 91"/>
                <a:gd name="T11" fmla="*/ 31 h 99"/>
                <a:gd name="T12" fmla="*/ 0 w 91"/>
                <a:gd name="T13" fmla="*/ 38 h 99"/>
                <a:gd name="T14" fmla="*/ 0 w 91"/>
                <a:gd name="T15" fmla="*/ 54 h 99"/>
                <a:gd name="T16" fmla="*/ 0 w 91"/>
                <a:gd name="T17" fmla="*/ 61 h 99"/>
                <a:gd name="T18" fmla="*/ 0 w 91"/>
                <a:gd name="T19" fmla="*/ 69 h 99"/>
                <a:gd name="T20" fmla="*/ 15 w 91"/>
                <a:gd name="T21" fmla="*/ 84 h 99"/>
                <a:gd name="T22" fmla="*/ 15 w 91"/>
                <a:gd name="T23" fmla="*/ 99 h 99"/>
                <a:gd name="T24" fmla="*/ 38 w 91"/>
                <a:gd name="T25" fmla="*/ 99 h 99"/>
                <a:gd name="T26" fmla="*/ 76 w 91"/>
                <a:gd name="T27" fmla="*/ 99 h 99"/>
                <a:gd name="T28" fmla="*/ 68 w 91"/>
                <a:gd name="T29" fmla="*/ 92 h 99"/>
                <a:gd name="T30" fmla="*/ 84 w 91"/>
                <a:gd name="T31" fmla="*/ 84 h 99"/>
                <a:gd name="T32" fmla="*/ 68 w 91"/>
                <a:gd name="T33" fmla="*/ 69 h 99"/>
                <a:gd name="T34" fmla="*/ 61 w 91"/>
                <a:gd name="T35" fmla="*/ 61 h 99"/>
                <a:gd name="T36" fmla="*/ 91 w 91"/>
                <a:gd name="T37" fmla="*/ 46 h 99"/>
                <a:gd name="T38" fmla="*/ 91 w 91"/>
                <a:gd name="T39" fmla="*/ 54 h 99"/>
                <a:gd name="T40" fmla="*/ 84 w 91"/>
                <a:gd name="T41" fmla="*/ 15 h 99"/>
                <a:gd name="T42" fmla="*/ 76 w 91"/>
                <a:gd name="T43" fmla="*/ 8 h 99"/>
                <a:gd name="T44" fmla="*/ 84 w 91"/>
                <a:gd name="T45" fmla="*/ 8 h 99"/>
                <a:gd name="T46" fmla="*/ 76 w 91"/>
                <a:gd name="T47" fmla="*/ 0 h 99"/>
                <a:gd name="T48" fmla="*/ 53 w 91"/>
                <a:gd name="T49" fmla="*/ 15 h 99"/>
                <a:gd name="T50" fmla="*/ 53 w 91"/>
                <a:gd name="T51" fmla="*/ 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99">
                  <a:moveTo>
                    <a:pt x="53" y="8"/>
                  </a:moveTo>
                  <a:lnTo>
                    <a:pt x="38" y="0"/>
                  </a:lnTo>
                  <a:lnTo>
                    <a:pt x="30" y="0"/>
                  </a:lnTo>
                  <a:lnTo>
                    <a:pt x="23" y="15"/>
                  </a:lnTo>
                  <a:lnTo>
                    <a:pt x="15" y="15"/>
                  </a:lnTo>
                  <a:lnTo>
                    <a:pt x="7" y="31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69"/>
                  </a:lnTo>
                  <a:lnTo>
                    <a:pt x="15" y="84"/>
                  </a:lnTo>
                  <a:lnTo>
                    <a:pt x="15" y="99"/>
                  </a:lnTo>
                  <a:lnTo>
                    <a:pt x="38" y="99"/>
                  </a:lnTo>
                  <a:lnTo>
                    <a:pt x="76" y="99"/>
                  </a:lnTo>
                  <a:lnTo>
                    <a:pt x="68" y="92"/>
                  </a:lnTo>
                  <a:lnTo>
                    <a:pt x="84" y="84"/>
                  </a:lnTo>
                  <a:lnTo>
                    <a:pt x="68" y="69"/>
                  </a:lnTo>
                  <a:lnTo>
                    <a:pt x="61" y="61"/>
                  </a:lnTo>
                  <a:lnTo>
                    <a:pt x="91" y="46"/>
                  </a:lnTo>
                  <a:lnTo>
                    <a:pt x="91" y="54"/>
                  </a:lnTo>
                  <a:lnTo>
                    <a:pt x="84" y="15"/>
                  </a:lnTo>
                  <a:lnTo>
                    <a:pt x="76" y="8"/>
                  </a:lnTo>
                  <a:lnTo>
                    <a:pt x="84" y="8"/>
                  </a:lnTo>
                  <a:lnTo>
                    <a:pt x="76" y="0"/>
                  </a:lnTo>
                  <a:lnTo>
                    <a:pt x="53" y="15"/>
                  </a:lnTo>
                  <a:lnTo>
                    <a:pt x="53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92" name="Freeform 444"/>
            <p:cNvSpPr>
              <a:spLocks/>
            </p:cNvSpPr>
            <p:nvPr/>
          </p:nvSpPr>
          <p:spPr bwMode="invGray">
            <a:xfrm>
              <a:off x="4010358" y="2557895"/>
              <a:ext cx="105197" cy="65213"/>
            </a:xfrm>
            <a:custGeom>
              <a:avLst/>
              <a:gdLst>
                <a:gd name="T0" fmla="*/ 8 w 39"/>
                <a:gd name="T1" fmla="*/ 0 h 23"/>
                <a:gd name="T2" fmla="*/ 23 w 39"/>
                <a:gd name="T3" fmla="*/ 0 h 23"/>
                <a:gd name="T4" fmla="*/ 39 w 39"/>
                <a:gd name="T5" fmla="*/ 8 h 23"/>
                <a:gd name="T6" fmla="*/ 39 w 39"/>
                <a:gd name="T7" fmla="*/ 15 h 23"/>
                <a:gd name="T8" fmla="*/ 31 w 39"/>
                <a:gd name="T9" fmla="*/ 23 h 23"/>
                <a:gd name="T10" fmla="*/ 23 w 39"/>
                <a:gd name="T11" fmla="*/ 23 h 23"/>
                <a:gd name="T12" fmla="*/ 23 w 39"/>
                <a:gd name="T13" fmla="*/ 15 h 23"/>
                <a:gd name="T14" fmla="*/ 16 w 39"/>
                <a:gd name="T15" fmla="*/ 23 h 23"/>
                <a:gd name="T16" fmla="*/ 0 w 39"/>
                <a:gd name="T17" fmla="*/ 8 h 23"/>
                <a:gd name="T18" fmla="*/ 8 w 39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23">
                  <a:moveTo>
                    <a:pt x="8" y="0"/>
                  </a:moveTo>
                  <a:lnTo>
                    <a:pt x="23" y="0"/>
                  </a:lnTo>
                  <a:lnTo>
                    <a:pt x="39" y="8"/>
                  </a:lnTo>
                  <a:lnTo>
                    <a:pt x="39" y="15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15"/>
                  </a:lnTo>
                  <a:lnTo>
                    <a:pt x="16" y="23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93" name="Freeform 445"/>
            <p:cNvSpPr>
              <a:spLocks/>
            </p:cNvSpPr>
            <p:nvPr/>
          </p:nvSpPr>
          <p:spPr bwMode="auto">
            <a:xfrm>
              <a:off x="4094125" y="1832647"/>
              <a:ext cx="662347" cy="468348"/>
            </a:xfrm>
            <a:custGeom>
              <a:avLst/>
              <a:gdLst>
                <a:gd name="T0" fmla="*/ 145 w 245"/>
                <a:gd name="T1" fmla="*/ 38 h 168"/>
                <a:gd name="T2" fmla="*/ 122 w 245"/>
                <a:gd name="T3" fmla="*/ 38 h 168"/>
                <a:gd name="T4" fmla="*/ 107 w 245"/>
                <a:gd name="T5" fmla="*/ 54 h 168"/>
                <a:gd name="T6" fmla="*/ 84 w 245"/>
                <a:gd name="T7" fmla="*/ 84 h 168"/>
                <a:gd name="T8" fmla="*/ 69 w 245"/>
                <a:gd name="T9" fmla="*/ 92 h 168"/>
                <a:gd name="T10" fmla="*/ 76 w 245"/>
                <a:gd name="T11" fmla="*/ 130 h 168"/>
                <a:gd name="T12" fmla="*/ 76 w 245"/>
                <a:gd name="T13" fmla="*/ 145 h 168"/>
                <a:gd name="T14" fmla="*/ 61 w 245"/>
                <a:gd name="T15" fmla="*/ 161 h 168"/>
                <a:gd name="T16" fmla="*/ 54 w 245"/>
                <a:gd name="T17" fmla="*/ 153 h 168"/>
                <a:gd name="T18" fmla="*/ 8 w 245"/>
                <a:gd name="T19" fmla="*/ 168 h 168"/>
                <a:gd name="T20" fmla="*/ 8 w 245"/>
                <a:gd name="T21" fmla="*/ 153 h 168"/>
                <a:gd name="T22" fmla="*/ 8 w 245"/>
                <a:gd name="T23" fmla="*/ 145 h 168"/>
                <a:gd name="T24" fmla="*/ 0 w 245"/>
                <a:gd name="T25" fmla="*/ 130 h 168"/>
                <a:gd name="T26" fmla="*/ 23 w 245"/>
                <a:gd name="T27" fmla="*/ 107 h 168"/>
                <a:gd name="T28" fmla="*/ 38 w 245"/>
                <a:gd name="T29" fmla="*/ 92 h 168"/>
                <a:gd name="T30" fmla="*/ 69 w 245"/>
                <a:gd name="T31" fmla="*/ 76 h 168"/>
                <a:gd name="T32" fmla="*/ 107 w 245"/>
                <a:gd name="T33" fmla="*/ 38 h 168"/>
                <a:gd name="T34" fmla="*/ 99 w 245"/>
                <a:gd name="T35" fmla="*/ 38 h 168"/>
                <a:gd name="T36" fmla="*/ 107 w 245"/>
                <a:gd name="T37" fmla="*/ 23 h 168"/>
                <a:gd name="T38" fmla="*/ 115 w 245"/>
                <a:gd name="T39" fmla="*/ 31 h 168"/>
                <a:gd name="T40" fmla="*/ 115 w 245"/>
                <a:gd name="T41" fmla="*/ 31 h 168"/>
                <a:gd name="T42" fmla="*/ 130 w 245"/>
                <a:gd name="T43" fmla="*/ 15 h 168"/>
                <a:gd name="T44" fmla="*/ 168 w 245"/>
                <a:gd name="T45" fmla="*/ 8 h 168"/>
                <a:gd name="T46" fmla="*/ 191 w 245"/>
                <a:gd name="T47" fmla="*/ 0 h 168"/>
                <a:gd name="T48" fmla="*/ 199 w 245"/>
                <a:gd name="T49" fmla="*/ 8 h 168"/>
                <a:gd name="T50" fmla="*/ 214 w 245"/>
                <a:gd name="T51" fmla="*/ 0 h 168"/>
                <a:gd name="T52" fmla="*/ 245 w 245"/>
                <a:gd name="T53" fmla="*/ 8 h 168"/>
                <a:gd name="T54" fmla="*/ 245 w 245"/>
                <a:gd name="T55" fmla="*/ 23 h 168"/>
                <a:gd name="T56" fmla="*/ 229 w 245"/>
                <a:gd name="T57" fmla="*/ 23 h 168"/>
                <a:gd name="T58" fmla="*/ 199 w 245"/>
                <a:gd name="T59" fmla="*/ 15 h 168"/>
                <a:gd name="T60" fmla="*/ 191 w 245"/>
                <a:gd name="T61" fmla="*/ 31 h 168"/>
                <a:gd name="T62" fmla="*/ 153 w 245"/>
                <a:gd name="T63" fmla="*/ 2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5" h="168">
                  <a:moveTo>
                    <a:pt x="145" y="31"/>
                  </a:moveTo>
                  <a:lnTo>
                    <a:pt x="145" y="38"/>
                  </a:lnTo>
                  <a:lnTo>
                    <a:pt x="130" y="31"/>
                  </a:lnTo>
                  <a:lnTo>
                    <a:pt x="122" y="38"/>
                  </a:lnTo>
                  <a:lnTo>
                    <a:pt x="115" y="38"/>
                  </a:lnTo>
                  <a:lnTo>
                    <a:pt x="107" y="54"/>
                  </a:lnTo>
                  <a:lnTo>
                    <a:pt x="92" y="61"/>
                  </a:lnTo>
                  <a:lnTo>
                    <a:pt x="84" y="84"/>
                  </a:lnTo>
                  <a:lnTo>
                    <a:pt x="92" y="92"/>
                  </a:lnTo>
                  <a:lnTo>
                    <a:pt x="69" y="92"/>
                  </a:lnTo>
                  <a:lnTo>
                    <a:pt x="69" y="107"/>
                  </a:lnTo>
                  <a:lnTo>
                    <a:pt x="76" y="130"/>
                  </a:lnTo>
                  <a:lnTo>
                    <a:pt x="69" y="130"/>
                  </a:lnTo>
                  <a:lnTo>
                    <a:pt x="76" y="145"/>
                  </a:lnTo>
                  <a:lnTo>
                    <a:pt x="69" y="145"/>
                  </a:lnTo>
                  <a:lnTo>
                    <a:pt x="61" y="161"/>
                  </a:lnTo>
                  <a:lnTo>
                    <a:pt x="61" y="153"/>
                  </a:lnTo>
                  <a:lnTo>
                    <a:pt x="54" y="153"/>
                  </a:lnTo>
                  <a:lnTo>
                    <a:pt x="23" y="168"/>
                  </a:lnTo>
                  <a:lnTo>
                    <a:pt x="8" y="168"/>
                  </a:lnTo>
                  <a:lnTo>
                    <a:pt x="8" y="161"/>
                  </a:lnTo>
                  <a:lnTo>
                    <a:pt x="8" y="153"/>
                  </a:lnTo>
                  <a:lnTo>
                    <a:pt x="0" y="153"/>
                  </a:lnTo>
                  <a:lnTo>
                    <a:pt x="8" y="145"/>
                  </a:lnTo>
                  <a:lnTo>
                    <a:pt x="0" y="138"/>
                  </a:lnTo>
                  <a:lnTo>
                    <a:pt x="0" y="130"/>
                  </a:lnTo>
                  <a:lnTo>
                    <a:pt x="0" y="122"/>
                  </a:lnTo>
                  <a:lnTo>
                    <a:pt x="23" y="107"/>
                  </a:lnTo>
                  <a:lnTo>
                    <a:pt x="31" y="107"/>
                  </a:lnTo>
                  <a:lnTo>
                    <a:pt x="38" y="92"/>
                  </a:lnTo>
                  <a:lnTo>
                    <a:pt x="46" y="99"/>
                  </a:lnTo>
                  <a:lnTo>
                    <a:pt x="69" y="76"/>
                  </a:lnTo>
                  <a:lnTo>
                    <a:pt x="84" y="54"/>
                  </a:lnTo>
                  <a:lnTo>
                    <a:pt x="107" y="38"/>
                  </a:lnTo>
                  <a:lnTo>
                    <a:pt x="76" y="46"/>
                  </a:lnTo>
                  <a:lnTo>
                    <a:pt x="99" y="38"/>
                  </a:lnTo>
                  <a:lnTo>
                    <a:pt x="92" y="31"/>
                  </a:lnTo>
                  <a:lnTo>
                    <a:pt x="107" y="23"/>
                  </a:lnTo>
                  <a:lnTo>
                    <a:pt x="107" y="31"/>
                  </a:lnTo>
                  <a:lnTo>
                    <a:pt x="115" y="31"/>
                  </a:lnTo>
                  <a:lnTo>
                    <a:pt x="122" y="31"/>
                  </a:lnTo>
                  <a:lnTo>
                    <a:pt x="115" y="31"/>
                  </a:lnTo>
                  <a:lnTo>
                    <a:pt x="115" y="23"/>
                  </a:lnTo>
                  <a:lnTo>
                    <a:pt x="130" y="15"/>
                  </a:lnTo>
                  <a:lnTo>
                    <a:pt x="153" y="15"/>
                  </a:lnTo>
                  <a:lnTo>
                    <a:pt x="168" y="8"/>
                  </a:lnTo>
                  <a:lnTo>
                    <a:pt x="183" y="8"/>
                  </a:lnTo>
                  <a:lnTo>
                    <a:pt x="191" y="0"/>
                  </a:lnTo>
                  <a:lnTo>
                    <a:pt x="191" y="8"/>
                  </a:lnTo>
                  <a:lnTo>
                    <a:pt x="199" y="8"/>
                  </a:lnTo>
                  <a:lnTo>
                    <a:pt x="206" y="8"/>
                  </a:lnTo>
                  <a:lnTo>
                    <a:pt x="214" y="0"/>
                  </a:lnTo>
                  <a:lnTo>
                    <a:pt x="222" y="8"/>
                  </a:lnTo>
                  <a:lnTo>
                    <a:pt x="245" y="8"/>
                  </a:lnTo>
                  <a:lnTo>
                    <a:pt x="222" y="15"/>
                  </a:lnTo>
                  <a:lnTo>
                    <a:pt x="245" y="23"/>
                  </a:lnTo>
                  <a:lnTo>
                    <a:pt x="229" y="31"/>
                  </a:lnTo>
                  <a:lnTo>
                    <a:pt x="229" y="23"/>
                  </a:lnTo>
                  <a:lnTo>
                    <a:pt x="214" y="15"/>
                  </a:lnTo>
                  <a:lnTo>
                    <a:pt x="199" y="15"/>
                  </a:lnTo>
                  <a:lnTo>
                    <a:pt x="199" y="31"/>
                  </a:lnTo>
                  <a:lnTo>
                    <a:pt x="191" y="31"/>
                  </a:lnTo>
                  <a:lnTo>
                    <a:pt x="168" y="31"/>
                  </a:lnTo>
                  <a:lnTo>
                    <a:pt x="153" y="23"/>
                  </a:lnTo>
                  <a:lnTo>
                    <a:pt x="145" y="3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94" name="Freeform 446"/>
            <p:cNvSpPr>
              <a:spLocks/>
            </p:cNvSpPr>
            <p:nvPr/>
          </p:nvSpPr>
          <p:spPr bwMode="auto">
            <a:xfrm>
              <a:off x="4485690" y="1874146"/>
              <a:ext cx="309745" cy="363612"/>
            </a:xfrm>
            <a:custGeom>
              <a:avLst/>
              <a:gdLst>
                <a:gd name="T0" fmla="*/ 84 w 115"/>
                <a:gd name="T1" fmla="*/ 16 h 130"/>
                <a:gd name="T2" fmla="*/ 77 w 115"/>
                <a:gd name="T3" fmla="*/ 16 h 130"/>
                <a:gd name="T4" fmla="*/ 77 w 115"/>
                <a:gd name="T5" fmla="*/ 23 h 130"/>
                <a:gd name="T6" fmla="*/ 92 w 115"/>
                <a:gd name="T7" fmla="*/ 31 h 130"/>
                <a:gd name="T8" fmla="*/ 92 w 115"/>
                <a:gd name="T9" fmla="*/ 39 h 130"/>
                <a:gd name="T10" fmla="*/ 100 w 115"/>
                <a:gd name="T11" fmla="*/ 54 h 130"/>
                <a:gd name="T12" fmla="*/ 100 w 115"/>
                <a:gd name="T13" fmla="*/ 61 h 130"/>
                <a:gd name="T14" fmla="*/ 107 w 115"/>
                <a:gd name="T15" fmla="*/ 69 h 130"/>
                <a:gd name="T16" fmla="*/ 107 w 115"/>
                <a:gd name="T17" fmla="*/ 77 h 130"/>
                <a:gd name="T18" fmla="*/ 115 w 115"/>
                <a:gd name="T19" fmla="*/ 92 h 130"/>
                <a:gd name="T20" fmla="*/ 84 w 115"/>
                <a:gd name="T21" fmla="*/ 123 h 130"/>
                <a:gd name="T22" fmla="*/ 46 w 115"/>
                <a:gd name="T23" fmla="*/ 130 h 130"/>
                <a:gd name="T24" fmla="*/ 23 w 115"/>
                <a:gd name="T25" fmla="*/ 123 h 130"/>
                <a:gd name="T26" fmla="*/ 23 w 115"/>
                <a:gd name="T27" fmla="*/ 107 h 130"/>
                <a:gd name="T28" fmla="*/ 16 w 115"/>
                <a:gd name="T29" fmla="*/ 92 h 130"/>
                <a:gd name="T30" fmla="*/ 23 w 115"/>
                <a:gd name="T31" fmla="*/ 92 h 130"/>
                <a:gd name="T32" fmla="*/ 54 w 115"/>
                <a:gd name="T33" fmla="*/ 61 h 130"/>
                <a:gd name="T34" fmla="*/ 54 w 115"/>
                <a:gd name="T35" fmla="*/ 54 h 130"/>
                <a:gd name="T36" fmla="*/ 46 w 115"/>
                <a:gd name="T37" fmla="*/ 54 h 130"/>
                <a:gd name="T38" fmla="*/ 38 w 115"/>
                <a:gd name="T39" fmla="*/ 54 h 130"/>
                <a:gd name="T40" fmla="*/ 31 w 115"/>
                <a:gd name="T41" fmla="*/ 23 h 130"/>
                <a:gd name="T42" fmla="*/ 0 w 115"/>
                <a:gd name="T43" fmla="*/ 16 h 130"/>
                <a:gd name="T44" fmla="*/ 8 w 115"/>
                <a:gd name="T45" fmla="*/ 8 h 130"/>
                <a:gd name="T46" fmla="*/ 23 w 115"/>
                <a:gd name="T47" fmla="*/ 16 h 130"/>
                <a:gd name="T48" fmla="*/ 46 w 115"/>
                <a:gd name="T49" fmla="*/ 16 h 130"/>
                <a:gd name="T50" fmla="*/ 54 w 115"/>
                <a:gd name="T51" fmla="*/ 16 h 130"/>
                <a:gd name="T52" fmla="*/ 54 w 115"/>
                <a:gd name="T53" fmla="*/ 0 h 130"/>
                <a:gd name="T54" fmla="*/ 69 w 115"/>
                <a:gd name="T55" fmla="*/ 0 h 130"/>
                <a:gd name="T56" fmla="*/ 84 w 115"/>
                <a:gd name="T57" fmla="*/ 8 h 130"/>
                <a:gd name="T58" fmla="*/ 84 w 115"/>
                <a:gd name="T59" fmla="*/ 1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5" h="130">
                  <a:moveTo>
                    <a:pt x="84" y="16"/>
                  </a:moveTo>
                  <a:lnTo>
                    <a:pt x="77" y="16"/>
                  </a:lnTo>
                  <a:lnTo>
                    <a:pt x="77" y="23"/>
                  </a:lnTo>
                  <a:lnTo>
                    <a:pt x="92" y="31"/>
                  </a:lnTo>
                  <a:lnTo>
                    <a:pt x="92" y="39"/>
                  </a:lnTo>
                  <a:lnTo>
                    <a:pt x="100" y="54"/>
                  </a:lnTo>
                  <a:lnTo>
                    <a:pt x="100" y="61"/>
                  </a:lnTo>
                  <a:lnTo>
                    <a:pt x="107" y="69"/>
                  </a:lnTo>
                  <a:lnTo>
                    <a:pt x="107" y="77"/>
                  </a:lnTo>
                  <a:lnTo>
                    <a:pt x="115" y="92"/>
                  </a:lnTo>
                  <a:lnTo>
                    <a:pt x="84" y="123"/>
                  </a:lnTo>
                  <a:lnTo>
                    <a:pt x="46" y="130"/>
                  </a:lnTo>
                  <a:lnTo>
                    <a:pt x="23" y="123"/>
                  </a:lnTo>
                  <a:lnTo>
                    <a:pt x="23" y="107"/>
                  </a:lnTo>
                  <a:lnTo>
                    <a:pt x="16" y="92"/>
                  </a:lnTo>
                  <a:lnTo>
                    <a:pt x="23" y="92"/>
                  </a:lnTo>
                  <a:lnTo>
                    <a:pt x="54" y="61"/>
                  </a:lnTo>
                  <a:lnTo>
                    <a:pt x="54" y="54"/>
                  </a:lnTo>
                  <a:lnTo>
                    <a:pt x="46" y="54"/>
                  </a:lnTo>
                  <a:lnTo>
                    <a:pt x="38" y="54"/>
                  </a:lnTo>
                  <a:lnTo>
                    <a:pt x="31" y="23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3" y="16"/>
                  </a:lnTo>
                  <a:lnTo>
                    <a:pt x="46" y="16"/>
                  </a:lnTo>
                  <a:lnTo>
                    <a:pt x="54" y="16"/>
                  </a:lnTo>
                  <a:lnTo>
                    <a:pt x="54" y="0"/>
                  </a:lnTo>
                  <a:lnTo>
                    <a:pt x="69" y="0"/>
                  </a:lnTo>
                  <a:lnTo>
                    <a:pt x="84" y="8"/>
                  </a:lnTo>
                  <a:lnTo>
                    <a:pt x="84" y="1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95" name="Freeform 447"/>
            <p:cNvSpPr>
              <a:spLocks/>
            </p:cNvSpPr>
            <p:nvPr/>
          </p:nvSpPr>
          <p:spPr bwMode="invGray">
            <a:xfrm>
              <a:off x="67445" y="1745696"/>
              <a:ext cx="2232499" cy="1195572"/>
            </a:xfrm>
            <a:custGeom>
              <a:avLst/>
              <a:gdLst>
                <a:gd name="T0" fmla="*/ 682 w 827"/>
                <a:gd name="T1" fmla="*/ 421 h 481"/>
                <a:gd name="T2" fmla="*/ 666 w 827"/>
                <a:gd name="T3" fmla="*/ 455 h 481"/>
                <a:gd name="T4" fmla="*/ 743 w 827"/>
                <a:gd name="T5" fmla="*/ 412 h 481"/>
                <a:gd name="T6" fmla="*/ 728 w 827"/>
                <a:gd name="T7" fmla="*/ 412 h 481"/>
                <a:gd name="T8" fmla="*/ 697 w 827"/>
                <a:gd name="T9" fmla="*/ 386 h 481"/>
                <a:gd name="T10" fmla="*/ 712 w 827"/>
                <a:gd name="T11" fmla="*/ 369 h 481"/>
                <a:gd name="T12" fmla="*/ 620 w 827"/>
                <a:gd name="T13" fmla="*/ 395 h 481"/>
                <a:gd name="T14" fmla="*/ 682 w 827"/>
                <a:gd name="T15" fmla="*/ 360 h 481"/>
                <a:gd name="T16" fmla="*/ 766 w 827"/>
                <a:gd name="T17" fmla="*/ 344 h 481"/>
                <a:gd name="T18" fmla="*/ 827 w 827"/>
                <a:gd name="T19" fmla="*/ 301 h 481"/>
                <a:gd name="T20" fmla="*/ 819 w 827"/>
                <a:gd name="T21" fmla="*/ 284 h 481"/>
                <a:gd name="T22" fmla="*/ 804 w 827"/>
                <a:gd name="T23" fmla="*/ 275 h 481"/>
                <a:gd name="T24" fmla="*/ 796 w 827"/>
                <a:gd name="T25" fmla="*/ 258 h 481"/>
                <a:gd name="T26" fmla="*/ 781 w 827"/>
                <a:gd name="T27" fmla="*/ 189 h 481"/>
                <a:gd name="T28" fmla="*/ 735 w 827"/>
                <a:gd name="T29" fmla="*/ 223 h 481"/>
                <a:gd name="T30" fmla="*/ 720 w 827"/>
                <a:gd name="T31" fmla="*/ 180 h 481"/>
                <a:gd name="T32" fmla="*/ 674 w 827"/>
                <a:gd name="T33" fmla="*/ 154 h 481"/>
                <a:gd name="T34" fmla="*/ 651 w 827"/>
                <a:gd name="T35" fmla="*/ 180 h 481"/>
                <a:gd name="T36" fmla="*/ 628 w 827"/>
                <a:gd name="T37" fmla="*/ 215 h 481"/>
                <a:gd name="T38" fmla="*/ 582 w 827"/>
                <a:gd name="T39" fmla="*/ 275 h 481"/>
                <a:gd name="T40" fmla="*/ 552 w 827"/>
                <a:gd name="T41" fmla="*/ 336 h 481"/>
                <a:gd name="T42" fmla="*/ 529 w 827"/>
                <a:gd name="T43" fmla="*/ 266 h 481"/>
                <a:gd name="T44" fmla="*/ 475 w 827"/>
                <a:gd name="T45" fmla="*/ 215 h 481"/>
                <a:gd name="T46" fmla="*/ 491 w 827"/>
                <a:gd name="T47" fmla="*/ 180 h 481"/>
                <a:gd name="T48" fmla="*/ 544 w 827"/>
                <a:gd name="T49" fmla="*/ 154 h 481"/>
                <a:gd name="T50" fmla="*/ 598 w 827"/>
                <a:gd name="T51" fmla="*/ 119 h 481"/>
                <a:gd name="T52" fmla="*/ 643 w 827"/>
                <a:gd name="T53" fmla="*/ 103 h 481"/>
                <a:gd name="T54" fmla="*/ 674 w 827"/>
                <a:gd name="T55" fmla="*/ 86 h 481"/>
                <a:gd name="T56" fmla="*/ 689 w 827"/>
                <a:gd name="T57" fmla="*/ 60 h 481"/>
                <a:gd name="T58" fmla="*/ 620 w 827"/>
                <a:gd name="T59" fmla="*/ 95 h 481"/>
                <a:gd name="T60" fmla="*/ 628 w 827"/>
                <a:gd name="T61" fmla="*/ 60 h 481"/>
                <a:gd name="T62" fmla="*/ 598 w 827"/>
                <a:gd name="T63" fmla="*/ 51 h 481"/>
                <a:gd name="T64" fmla="*/ 620 w 827"/>
                <a:gd name="T65" fmla="*/ 25 h 481"/>
                <a:gd name="T66" fmla="*/ 666 w 827"/>
                <a:gd name="T67" fmla="*/ 0 h 481"/>
                <a:gd name="T68" fmla="*/ 598 w 827"/>
                <a:gd name="T69" fmla="*/ 25 h 481"/>
                <a:gd name="T70" fmla="*/ 582 w 827"/>
                <a:gd name="T71" fmla="*/ 60 h 481"/>
                <a:gd name="T72" fmla="*/ 536 w 827"/>
                <a:gd name="T73" fmla="*/ 86 h 481"/>
                <a:gd name="T74" fmla="*/ 559 w 827"/>
                <a:gd name="T75" fmla="*/ 60 h 481"/>
                <a:gd name="T76" fmla="*/ 536 w 827"/>
                <a:gd name="T77" fmla="*/ 69 h 481"/>
                <a:gd name="T78" fmla="*/ 468 w 827"/>
                <a:gd name="T79" fmla="*/ 77 h 481"/>
                <a:gd name="T80" fmla="*/ 437 w 827"/>
                <a:gd name="T81" fmla="*/ 77 h 481"/>
                <a:gd name="T82" fmla="*/ 382 w 827"/>
                <a:gd name="T83" fmla="*/ 86 h 481"/>
                <a:gd name="T84" fmla="*/ 382 w 827"/>
                <a:gd name="T85" fmla="*/ 69 h 481"/>
                <a:gd name="T86" fmla="*/ 321 w 827"/>
                <a:gd name="T87" fmla="*/ 51 h 481"/>
                <a:gd name="T88" fmla="*/ 306 w 827"/>
                <a:gd name="T89" fmla="*/ 51 h 481"/>
                <a:gd name="T90" fmla="*/ 291 w 827"/>
                <a:gd name="T91" fmla="*/ 51 h 481"/>
                <a:gd name="T92" fmla="*/ 214 w 827"/>
                <a:gd name="T93" fmla="*/ 60 h 481"/>
                <a:gd name="T94" fmla="*/ 153 w 827"/>
                <a:gd name="T95" fmla="*/ 60 h 481"/>
                <a:gd name="T96" fmla="*/ 11 w 827"/>
                <a:gd name="T97" fmla="*/ 207 h 481"/>
                <a:gd name="T98" fmla="*/ 30 w 827"/>
                <a:gd name="T99" fmla="*/ 246 h 481"/>
                <a:gd name="T100" fmla="*/ 23 w 827"/>
                <a:gd name="T101" fmla="*/ 284 h 481"/>
                <a:gd name="T102" fmla="*/ 23 w 827"/>
                <a:gd name="T103" fmla="*/ 327 h 481"/>
                <a:gd name="T104" fmla="*/ 360 w 827"/>
                <a:gd name="T105" fmla="*/ 360 h 481"/>
                <a:gd name="T106" fmla="*/ 422 w 827"/>
                <a:gd name="T107" fmla="*/ 378 h 481"/>
                <a:gd name="T108" fmla="*/ 460 w 827"/>
                <a:gd name="T109" fmla="*/ 369 h 481"/>
                <a:gd name="T110" fmla="*/ 468 w 827"/>
                <a:gd name="T111" fmla="*/ 404 h 481"/>
                <a:gd name="T112" fmla="*/ 506 w 827"/>
                <a:gd name="T113" fmla="*/ 438 h 481"/>
                <a:gd name="T114" fmla="*/ 468 w 827"/>
                <a:gd name="T115" fmla="*/ 455 h 481"/>
                <a:gd name="T116" fmla="*/ 513 w 827"/>
                <a:gd name="T117" fmla="*/ 464 h 481"/>
                <a:gd name="T118" fmla="*/ 506 w 827"/>
                <a:gd name="T119" fmla="*/ 447 h 481"/>
                <a:gd name="T120" fmla="*/ 567 w 827"/>
                <a:gd name="T121" fmla="*/ 430 h 481"/>
                <a:gd name="T122" fmla="*/ 643 w 827"/>
                <a:gd name="T123" fmla="*/ 386 h 481"/>
                <a:gd name="T124" fmla="*/ 659 w 827"/>
                <a:gd name="T125" fmla="*/ 42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7" h="481">
                  <a:moveTo>
                    <a:pt x="659" y="421"/>
                  </a:moveTo>
                  <a:lnTo>
                    <a:pt x="689" y="421"/>
                  </a:lnTo>
                  <a:lnTo>
                    <a:pt x="682" y="421"/>
                  </a:lnTo>
                  <a:lnTo>
                    <a:pt x="689" y="421"/>
                  </a:lnTo>
                  <a:lnTo>
                    <a:pt x="666" y="438"/>
                  </a:lnTo>
                  <a:lnTo>
                    <a:pt x="666" y="455"/>
                  </a:lnTo>
                  <a:lnTo>
                    <a:pt x="689" y="438"/>
                  </a:lnTo>
                  <a:lnTo>
                    <a:pt x="728" y="421"/>
                  </a:lnTo>
                  <a:lnTo>
                    <a:pt x="743" y="412"/>
                  </a:lnTo>
                  <a:lnTo>
                    <a:pt x="743" y="404"/>
                  </a:lnTo>
                  <a:lnTo>
                    <a:pt x="743" y="395"/>
                  </a:lnTo>
                  <a:lnTo>
                    <a:pt x="728" y="412"/>
                  </a:lnTo>
                  <a:lnTo>
                    <a:pt x="705" y="412"/>
                  </a:lnTo>
                  <a:lnTo>
                    <a:pt x="689" y="404"/>
                  </a:lnTo>
                  <a:lnTo>
                    <a:pt x="697" y="386"/>
                  </a:lnTo>
                  <a:lnTo>
                    <a:pt x="689" y="386"/>
                  </a:lnTo>
                  <a:lnTo>
                    <a:pt x="682" y="378"/>
                  </a:lnTo>
                  <a:lnTo>
                    <a:pt x="712" y="369"/>
                  </a:lnTo>
                  <a:lnTo>
                    <a:pt x="705" y="360"/>
                  </a:lnTo>
                  <a:lnTo>
                    <a:pt x="659" y="369"/>
                  </a:lnTo>
                  <a:lnTo>
                    <a:pt x="620" y="395"/>
                  </a:lnTo>
                  <a:lnTo>
                    <a:pt x="651" y="369"/>
                  </a:lnTo>
                  <a:lnTo>
                    <a:pt x="674" y="360"/>
                  </a:lnTo>
                  <a:lnTo>
                    <a:pt x="682" y="360"/>
                  </a:lnTo>
                  <a:lnTo>
                    <a:pt x="689" y="344"/>
                  </a:lnTo>
                  <a:lnTo>
                    <a:pt x="720" y="344"/>
                  </a:lnTo>
                  <a:lnTo>
                    <a:pt x="766" y="344"/>
                  </a:lnTo>
                  <a:lnTo>
                    <a:pt x="789" y="327"/>
                  </a:lnTo>
                  <a:lnTo>
                    <a:pt x="827" y="318"/>
                  </a:lnTo>
                  <a:lnTo>
                    <a:pt x="827" y="301"/>
                  </a:lnTo>
                  <a:lnTo>
                    <a:pt x="827" y="292"/>
                  </a:lnTo>
                  <a:lnTo>
                    <a:pt x="819" y="292"/>
                  </a:lnTo>
                  <a:lnTo>
                    <a:pt x="819" y="284"/>
                  </a:lnTo>
                  <a:lnTo>
                    <a:pt x="804" y="284"/>
                  </a:lnTo>
                  <a:lnTo>
                    <a:pt x="819" y="275"/>
                  </a:lnTo>
                  <a:lnTo>
                    <a:pt x="804" y="275"/>
                  </a:lnTo>
                  <a:lnTo>
                    <a:pt x="804" y="266"/>
                  </a:lnTo>
                  <a:lnTo>
                    <a:pt x="789" y="266"/>
                  </a:lnTo>
                  <a:lnTo>
                    <a:pt x="796" y="258"/>
                  </a:lnTo>
                  <a:lnTo>
                    <a:pt x="781" y="249"/>
                  </a:lnTo>
                  <a:lnTo>
                    <a:pt x="796" y="240"/>
                  </a:lnTo>
                  <a:lnTo>
                    <a:pt x="781" y="189"/>
                  </a:lnTo>
                  <a:lnTo>
                    <a:pt x="766" y="197"/>
                  </a:lnTo>
                  <a:lnTo>
                    <a:pt x="766" y="206"/>
                  </a:lnTo>
                  <a:lnTo>
                    <a:pt x="735" y="223"/>
                  </a:lnTo>
                  <a:lnTo>
                    <a:pt x="728" y="206"/>
                  </a:lnTo>
                  <a:lnTo>
                    <a:pt x="735" y="180"/>
                  </a:lnTo>
                  <a:lnTo>
                    <a:pt x="720" y="180"/>
                  </a:lnTo>
                  <a:lnTo>
                    <a:pt x="720" y="171"/>
                  </a:lnTo>
                  <a:lnTo>
                    <a:pt x="705" y="163"/>
                  </a:lnTo>
                  <a:lnTo>
                    <a:pt x="674" y="154"/>
                  </a:lnTo>
                  <a:lnTo>
                    <a:pt x="659" y="163"/>
                  </a:lnTo>
                  <a:lnTo>
                    <a:pt x="659" y="171"/>
                  </a:lnTo>
                  <a:lnTo>
                    <a:pt x="651" y="180"/>
                  </a:lnTo>
                  <a:lnTo>
                    <a:pt x="651" y="189"/>
                  </a:lnTo>
                  <a:lnTo>
                    <a:pt x="643" y="197"/>
                  </a:lnTo>
                  <a:lnTo>
                    <a:pt x="628" y="215"/>
                  </a:lnTo>
                  <a:lnTo>
                    <a:pt x="636" y="223"/>
                  </a:lnTo>
                  <a:lnTo>
                    <a:pt x="620" y="258"/>
                  </a:lnTo>
                  <a:lnTo>
                    <a:pt x="582" y="275"/>
                  </a:lnTo>
                  <a:lnTo>
                    <a:pt x="575" y="318"/>
                  </a:lnTo>
                  <a:lnTo>
                    <a:pt x="552" y="327"/>
                  </a:lnTo>
                  <a:lnTo>
                    <a:pt x="552" y="336"/>
                  </a:lnTo>
                  <a:lnTo>
                    <a:pt x="536" y="301"/>
                  </a:lnTo>
                  <a:lnTo>
                    <a:pt x="559" y="275"/>
                  </a:lnTo>
                  <a:lnTo>
                    <a:pt x="529" y="266"/>
                  </a:lnTo>
                  <a:lnTo>
                    <a:pt x="483" y="240"/>
                  </a:lnTo>
                  <a:lnTo>
                    <a:pt x="468" y="240"/>
                  </a:lnTo>
                  <a:lnTo>
                    <a:pt x="475" y="215"/>
                  </a:lnTo>
                  <a:lnTo>
                    <a:pt x="460" y="215"/>
                  </a:lnTo>
                  <a:lnTo>
                    <a:pt x="460" y="206"/>
                  </a:lnTo>
                  <a:lnTo>
                    <a:pt x="491" y="180"/>
                  </a:lnTo>
                  <a:lnTo>
                    <a:pt x="513" y="163"/>
                  </a:lnTo>
                  <a:lnTo>
                    <a:pt x="521" y="154"/>
                  </a:lnTo>
                  <a:lnTo>
                    <a:pt x="544" y="154"/>
                  </a:lnTo>
                  <a:lnTo>
                    <a:pt x="559" y="137"/>
                  </a:lnTo>
                  <a:lnTo>
                    <a:pt x="575" y="137"/>
                  </a:lnTo>
                  <a:lnTo>
                    <a:pt x="598" y="119"/>
                  </a:lnTo>
                  <a:lnTo>
                    <a:pt x="620" y="103"/>
                  </a:lnTo>
                  <a:lnTo>
                    <a:pt x="628" y="103"/>
                  </a:lnTo>
                  <a:lnTo>
                    <a:pt x="643" y="103"/>
                  </a:lnTo>
                  <a:lnTo>
                    <a:pt x="674" y="95"/>
                  </a:lnTo>
                  <a:lnTo>
                    <a:pt x="682" y="86"/>
                  </a:lnTo>
                  <a:lnTo>
                    <a:pt x="674" y="86"/>
                  </a:lnTo>
                  <a:lnTo>
                    <a:pt x="697" y="60"/>
                  </a:lnTo>
                  <a:lnTo>
                    <a:pt x="682" y="60"/>
                  </a:lnTo>
                  <a:lnTo>
                    <a:pt x="689" y="60"/>
                  </a:lnTo>
                  <a:lnTo>
                    <a:pt x="666" y="51"/>
                  </a:lnTo>
                  <a:lnTo>
                    <a:pt x="651" y="77"/>
                  </a:lnTo>
                  <a:lnTo>
                    <a:pt x="620" y="95"/>
                  </a:lnTo>
                  <a:lnTo>
                    <a:pt x="620" y="86"/>
                  </a:lnTo>
                  <a:lnTo>
                    <a:pt x="628" y="69"/>
                  </a:lnTo>
                  <a:lnTo>
                    <a:pt x="628" y="60"/>
                  </a:lnTo>
                  <a:lnTo>
                    <a:pt x="613" y="69"/>
                  </a:lnTo>
                  <a:lnTo>
                    <a:pt x="605" y="60"/>
                  </a:lnTo>
                  <a:lnTo>
                    <a:pt x="598" y="51"/>
                  </a:lnTo>
                  <a:lnTo>
                    <a:pt x="613" y="51"/>
                  </a:lnTo>
                  <a:lnTo>
                    <a:pt x="605" y="25"/>
                  </a:lnTo>
                  <a:lnTo>
                    <a:pt x="620" y="25"/>
                  </a:lnTo>
                  <a:lnTo>
                    <a:pt x="620" y="17"/>
                  </a:lnTo>
                  <a:lnTo>
                    <a:pt x="636" y="17"/>
                  </a:lnTo>
                  <a:lnTo>
                    <a:pt x="666" y="0"/>
                  </a:lnTo>
                  <a:lnTo>
                    <a:pt x="643" y="0"/>
                  </a:lnTo>
                  <a:lnTo>
                    <a:pt x="620" y="8"/>
                  </a:lnTo>
                  <a:lnTo>
                    <a:pt x="598" y="25"/>
                  </a:lnTo>
                  <a:lnTo>
                    <a:pt x="567" y="43"/>
                  </a:lnTo>
                  <a:lnTo>
                    <a:pt x="567" y="51"/>
                  </a:lnTo>
                  <a:lnTo>
                    <a:pt x="582" y="60"/>
                  </a:lnTo>
                  <a:lnTo>
                    <a:pt x="567" y="69"/>
                  </a:lnTo>
                  <a:lnTo>
                    <a:pt x="544" y="86"/>
                  </a:lnTo>
                  <a:lnTo>
                    <a:pt x="536" y="86"/>
                  </a:lnTo>
                  <a:lnTo>
                    <a:pt x="544" y="77"/>
                  </a:lnTo>
                  <a:lnTo>
                    <a:pt x="559" y="69"/>
                  </a:lnTo>
                  <a:lnTo>
                    <a:pt x="559" y="60"/>
                  </a:lnTo>
                  <a:lnTo>
                    <a:pt x="552" y="51"/>
                  </a:lnTo>
                  <a:lnTo>
                    <a:pt x="521" y="69"/>
                  </a:lnTo>
                  <a:lnTo>
                    <a:pt x="536" y="69"/>
                  </a:lnTo>
                  <a:lnTo>
                    <a:pt x="513" y="86"/>
                  </a:lnTo>
                  <a:lnTo>
                    <a:pt x="491" y="86"/>
                  </a:lnTo>
                  <a:lnTo>
                    <a:pt x="468" y="77"/>
                  </a:lnTo>
                  <a:lnTo>
                    <a:pt x="468" y="69"/>
                  </a:lnTo>
                  <a:lnTo>
                    <a:pt x="429" y="77"/>
                  </a:lnTo>
                  <a:lnTo>
                    <a:pt x="437" y="77"/>
                  </a:lnTo>
                  <a:lnTo>
                    <a:pt x="429" y="86"/>
                  </a:lnTo>
                  <a:lnTo>
                    <a:pt x="413" y="77"/>
                  </a:lnTo>
                  <a:lnTo>
                    <a:pt x="382" y="86"/>
                  </a:lnTo>
                  <a:lnTo>
                    <a:pt x="360" y="86"/>
                  </a:lnTo>
                  <a:lnTo>
                    <a:pt x="382" y="77"/>
                  </a:lnTo>
                  <a:lnTo>
                    <a:pt x="382" y="69"/>
                  </a:lnTo>
                  <a:lnTo>
                    <a:pt x="344" y="60"/>
                  </a:lnTo>
                  <a:lnTo>
                    <a:pt x="337" y="51"/>
                  </a:lnTo>
                  <a:lnTo>
                    <a:pt x="321" y="51"/>
                  </a:lnTo>
                  <a:lnTo>
                    <a:pt x="306" y="60"/>
                  </a:lnTo>
                  <a:lnTo>
                    <a:pt x="298" y="60"/>
                  </a:lnTo>
                  <a:lnTo>
                    <a:pt x="306" y="51"/>
                  </a:lnTo>
                  <a:lnTo>
                    <a:pt x="291" y="60"/>
                  </a:lnTo>
                  <a:lnTo>
                    <a:pt x="283" y="60"/>
                  </a:lnTo>
                  <a:lnTo>
                    <a:pt x="291" y="51"/>
                  </a:lnTo>
                  <a:lnTo>
                    <a:pt x="283" y="43"/>
                  </a:lnTo>
                  <a:lnTo>
                    <a:pt x="260" y="51"/>
                  </a:lnTo>
                  <a:lnTo>
                    <a:pt x="214" y="60"/>
                  </a:lnTo>
                  <a:lnTo>
                    <a:pt x="199" y="60"/>
                  </a:lnTo>
                  <a:lnTo>
                    <a:pt x="184" y="69"/>
                  </a:lnTo>
                  <a:lnTo>
                    <a:pt x="153" y="60"/>
                  </a:lnTo>
                  <a:lnTo>
                    <a:pt x="0" y="197"/>
                  </a:lnTo>
                  <a:lnTo>
                    <a:pt x="16" y="197"/>
                  </a:lnTo>
                  <a:lnTo>
                    <a:pt x="11" y="207"/>
                  </a:lnTo>
                  <a:lnTo>
                    <a:pt x="21" y="219"/>
                  </a:lnTo>
                  <a:lnTo>
                    <a:pt x="30" y="233"/>
                  </a:lnTo>
                  <a:lnTo>
                    <a:pt x="30" y="246"/>
                  </a:lnTo>
                  <a:lnTo>
                    <a:pt x="30" y="261"/>
                  </a:lnTo>
                  <a:lnTo>
                    <a:pt x="24" y="273"/>
                  </a:lnTo>
                  <a:lnTo>
                    <a:pt x="23" y="284"/>
                  </a:lnTo>
                  <a:lnTo>
                    <a:pt x="23" y="310"/>
                  </a:lnTo>
                  <a:lnTo>
                    <a:pt x="31" y="310"/>
                  </a:lnTo>
                  <a:lnTo>
                    <a:pt x="23" y="327"/>
                  </a:lnTo>
                  <a:lnTo>
                    <a:pt x="38" y="344"/>
                  </a:lnTo>
                  <a:lnTo>
                    <a:pt x="54" y="360"/>
                  </a:lnTo>
                  <a:lnTo>
                    <a:pt x="360" y="360"/>
                  </a:lnTo>
                  <a:lnTo>
                    <a:pt x="367" y="360"/>
                  </a:lnTo>
                  <a:lnTo>
                    <a:pt x="375" y="369"/>
                  </a:lnTo>
                  <a:lnTo>
                    <a:pt x="422" y="378"/>
                  </a:lnTo>
                  <a:lnTo>
                    <a:pt x="413" y="378"/>
                  </a:lnTo>
                  <a:lnTo>
                    <a:pt x="445" y="360"/>
                  </a:lnTo>
                  <a:lnTo>
                    <a:pt x="460" y="369"/>
                  </a:lnTo>
                  <a:lnTo>
                    <a:pt x="460" y="378"/>
                  </a:lnTo>
                  <a:lnTo>
                    <a:pt x="475" y="378"/>
                  </a:lnTo>
                  <a:lnTo>
                    <a:pt x="468" y="404"/>
                  </a:lnTo>
                  <a:lnTo>
                    <a:pt x="506" y="412"/>
                  </a:lnTo>
                  <a:lnTo>
                    <a:pt x="513" y="430"/>
                  </a:lnTo>
                  <a:lnTo>
                    <a:pt x="506" y="438"/>
                  </a:lnTo>
                  <a:lnTo>
                    <a:pt x="491" y="421"/>
                  </a:lnTo>
                  <a:lnTo>
                    <a:pt x="475" y="455"/>
                  </a:lnTo>
                  <a:lnTo>
                    <a:pt x="468" y="455"/>
                  </a:lnTo>
                  <a:lnTo>
                    <a:pt x="452" y="481"/>
                  </a:lnTo>
                  <a:lnTo>
                    <a:pt x="475" y="464"/>
                  </a:lnTo>
                  <a:lnTo>
                    <a:pt x="513" y="464"/>
                  </a:lnTo>
                  <a:lnTo>
                    <a:pt x="506" y="455"/>
                  </a:lnTo>
                  <a:lnTo>
                    <a:pt x="498" y="455"/>
                  </a:lnTo>
                  <a:lnTo>
                    <a:pt x="506" y="447"/>
                  </a:lnTo>
                  <a:lnTo>
                    <a:pt x="536" y="447"/>
                  </a:lnTo>
                  <a:lnTo>
                    <a:pt x="552" y="438"/>
                  </a:lnTo>
                  <a:lnTo>
                    <a:pt x="567" y="430"/>
                  </a:lnTo>
                  <a:lnTo>
                    <a:pt x="605" y="430"/>
                  </a:lnTo>
                  <a:lnTo>
                    <a:pt x="620" y="421"/>
                  </a:lnTo>
                  <a:lnTo>
                    <a:pt x="643" y="386"/>
                  </a:lnTo>
                  <a:lnTo>
                    <a:pt x="659" y="395"/>
                  </a:lnTo>
                  <a:lnTo>
                    <a:pt x="651" y="421"/>
                  </a:lnTo>
                  <a:lnTo>
                    <a:pt x="659" y="42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/>
              <a:endParaRPr lang="en-US" sz="825" dirty="0"/>
            </a:p>
          </p:txBody>
        </p:sp>
        <p:sp>
          <p:nvSpPr>
            <p:cNvPr id="335296" name="Freeform 448"/>
            <p:cNvSpPr>
              <a:spLocks/>
            </p:cNvSpPr>
            <p:nvPr/>
          </p:nvSpPr>
          <p:spPr bwMode="auto">
            <a:xfrm>
              <a:off x="47964" y="3306856"/>
              <a:ext cx="909753" cy="727224"/>
            </a:xfrm>
            <a:custGeom>
              <a:avLst/>
              <a:gdLst>
                <a:gd name="T0" fmla="*/ 0 w 336"/>
                <a:gd name="T1" fmla="*/ 46 h 260"/>
                <a:gd name="T2" fmla="*/ 7 w 336"/>
                <a:gd name="T3" fmla="*/ 69 h 260"/>
                <a:gd name="T4" fmla="*/ 7 w 336"/>
                <a:gd name="T5" fmla="*/ 77 h 260"/>
                <a:gd name="T6" fmla="*/ 30 w 336"/>
                <a:gd name="T7" fmla="*/ 100 h 260"/>
                <a:gd name="T8" fmla="*/ 45 w 336"/>
                <a:gd name="T9" fmla="*/ 130 h 260"/>
                <a:gd name="T10" fmla="*/ 53 w 336"/>
                <a:gd name="T11" fmla="*/ 138 h 260"/>
                <a:gd name="T12" fmla="*/ 38 w 336"/>
                <a:gd name="T13" fmla="*/ 92 h 260"/>
                <a:gd name="T14" fmla="*/ 23 w 336"/>
                <a:gd name="T15" fmla="*/ 16 h 260"/>
                <a:gd name="T16" fmla="*/ 38 w 336"/>
                <a:gd name="T17" fmla="*/ 23 h 260"/>
                <a:gd name="T18" fmla="*/ 53 w 336"/>
                <a:gd name="T19" fmla="*/ 69 h 260"/>
                <a:gd name="T20" fmla="*/ 68 w 336"/>
                <a:gd name="T21" fmla="*/ 92 h 260"/>
                <a:gd name="T22" fmla="*/ 76 w 336"/>
                <a:gd name="T23" fmla="*/ 107 h 260"/>
                <a:gd name="T24" fmla="*/ 107 w 336"/>
                <a:gd name="T25" fmla="*/ 161 h 260"/>
                <a:gd name="T26" fmla="*/ 99 w 336"/>
                <a:gd name="T27" fmla="*/ 184 h 260"/>
                <a:gd name="T28" fmla="*/ 137 w 336"/>
                <a:gd name="T29" fmla="*/ 214 h 260"/>
                <a:gd name="T30" fmla="*/ 183 w 336"/>
                <a:gd name="T31" fmla="*/ 237 h 260"/>
                <a:gd name="T32" fmla="*/ 214 w 336"/>
                <a:gd name="T33" fmla="*/ 237 h 260"/>
                <a:gd name="T34" fmla="*/ 252 w 336"/>
                <a:gd name="T35" fmla="*/ 260 h 260"/>
                <a:gd name="T36" fmla="*/ 275 w 336"/>
                <a:gd name="T37" fmla="*/ 237 h 260"/>
                <a:gd name="T38" fmla="*/ 275 w 336"/>
                <a:gd name="T39" fmla="*/ 214 h 260"/>
                <a:gd name="T40" fmla="*/ 305 w 336"/>
                <a:gd name="T41" fmla="*/ 207 h 260"/>
                <a:gd name="T42" fmla="*/ 313 w 336"/>
                <a:gd name="T43" fmla="*/ 207 h 260"/>
                <a:gd name="T44" fmla="*/ 321 w 336"/>
                <a:gd name="T45" fmla="*/ 161 h 260"/>
                <a:gd name="T46" fmla="*/ 282 w 336"/>
                <a:gd name="T47" fmla="*/ 191 h 260"/>
                <a:gd name="T48" fmla="*/ 275 w 336"/>
                <a:gd name="T49" fmla="*/ 207 h 260"/>
                <a:gd name="T50" fmla="*/ 260 w 336"/>
                <a:gd name="T51" fmla="*/ 207 h 260"/>
                <a:gd name="T52" fmla="*/ 214 w 336"/>
                <a:gd name="T53" fmla="*/ 191 h 260"/>
                <a:gd name="T54" fmla="*/ 206 w 336"/>
                <a:gd name="T55" fmla="*/ 123 h 260"/>
                <a:gd name="T56" fmla="*/ 191 w 336"/>
                <a:gd name="T57" fmla="*/ 92 h 260"/>
                <a:gd name="T58" fmla="*/ 160 w 336"/>
                <a:gd name="T59" fmla="*/ 38 h 260"/>
                <a:gd name="T60" fmla="*/ 145 w 336"/>
                <a:gd name="T61" fmla="*/ 54 h 260"/>
                <a:gd name="T62" fmla="*/ 137 w 336"/>
                <a:gd name="T63" fmla="*/ 31 h 260"/>
                <a:gd name="T64" fmla="*/ 68 w 336"/>
                <a:gd name="T65" fmla="*/ 23 h 260"/>
                <a:gd name="T66" fmla="*/ 0 w 336"/>
                <a:gd name="T67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6" h="260">
                  <a:moveTo>
                    <a:pt x="0" y="0"/>
                  </a:moveTo>
                  <a:lnTo>
                    <a:pt x="0" y="46"/>
                  </a:lnTo>
                  <a:lnTo>
                    <a:pt x="15" y="61"/>
                  </a:lnTo>
                  <a:lnTo>
                    <a:pt x="7" y="69"/>
                  </a:lnTo>
                  <a:lnTo>
                    <a:pt x="0" y="69"/>
                  </a:lnTo>
                  <a:lnTo>
                    <a:pt x="7" y="77"/>
                  </a:lnTo>
                  <a:lnTo>
                    <a:pt x="30" y="92"/>
                  </a:lnTo>
                  <a:lnTo>
                    <a:pt x="30" y="100"/>
                  </a:lnTo>
                  <a:lnTo>
                    <a:pt x="23" y="115"/>
                  </a:lnTo>
                  <a:lnTo>
                    <a:pt x="45" y="130"/>
                  </a:lnTo>
                  <a:lnTo>
                    <a:pt x="45" y="145"/>
                  </a:lnTo>
                  <a:lnTo>
                    <a:pt x="53" y="138"/>
                  </a:lnTo>
                  <a:lnTo>
                    <a:pt x="45" y="123"/>
                  </a:lnTo>
                  <a:lnTo>
                    <a:pt x="38" y="92"/>
                  </a:lnTo>
                  <a:lnTo>
                    <a:pt x="15" y="38"/>
                  </a:lnTo>
                  <a:lnTo>
                    <a:pt x="23" y="16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45" y="54"/>
                  </a:lnTo>
                  <a:lnTo>
                    <a:pt x="53" y="69"/>
                  </a:lnTo>
                  <a:lnTo>
                    <a:pt x="53" y="77"/>
                  </a:lnTo>
                  <a:lnTo>
                    <a:pt x="68" y="92"/>
                  </a:lnTo>
                  <a:lnTo>
                    <a:pt x="61" y="100"/>
                  </a:lnTo>
                  <a:lnTo>
                    <a:pt x="76" y="107"/>
                  </a:lnTo>
                  <a:lnTo>
                    <a:pt x="99" y="145"/>
                  </a:lnTo>
                  <a:lnTo>
                    <a:pt x="107" y="161"/>
                  </a:lnTo>
                  <a:lnTo>
                    <a:pt x="91" y="176"/>
                  </a:lnTo>
                  <a:lnTo>
                    <a:pt x="99" y="184"/>
                  </a:lnTo>
                  <a:lnTo>
                    <a:pt x="114" y="207"/>
                  </a:lnTo>
                  <a:lnTo>
                    <a:pt x="137" y="214"/>
                  </a:lnTo>
                  <a:lnTo>
                    <a:pt x="145" y="222"/>
                  </a:lnTo>
                  <a:lnTo>
                    <a:pt x="183" y="237"/>
                  </a:lnTo>
                  <a:lnTo>
                    <a:pt x="198" y="245"/>
                  </a:lnTo>
                  <a:lnTo>
                    <a:pt x="214" y="237"/>
                  </a:lnTo>
                  <a:lnTo>
                    <a:pt x="229" y="237"/>
                  </a:lnTo>
                  <a:lnTo>
                    <a:pt x="252" y="260"/>
                  </a:lnTo>
                  <a:lnTo>
                    <a:pt x="267" y="237"/>
                  </a:lnTo>
                  <a:lnTo>
                    <a:pt x="275" y="237"/>
                  </a:lnTo>
                  <a:lnTo>
                    <a:pt x="267" y="222"/>
                  </a:lnTo>
                  <a:lnTo>
                    <a:pt x="275" y="214"/>
                  </a:lnTo>
                  <a:lnTo>
                    <a:pt x="298" y="214"/>
                  </a:lnTo>
                  <a:lnTo>
                    <a:pt x="305" y="207"/>
                  </a:lnTo>
                  <a:lnTo>
                    <a:pt x="313" y="214"/>
                  </a:lnTo>
                  <a:lnTo>
                    <a:pt x="313" y="207"/>
                  </a:lnTo>
                  <a:lnTo>
                    <a:pt x="336" y="161"/>
                  </a:lnTo>
                  <a:lnTo>
                    <a:pt x="321" y="161"/>
                  </a:lnTo>
                  <a:lnTo>
                    <a:pt x="290" y="168"/>
                  </a:lnTo>
                  <a:lnTo>
                    <a:pt x="282" y="191"/>
                  </a:lnTo>
                  <a:lnTo>
                    <a:pt x="267" y="199"/>
                  </a:lnTo>
                  <a:lnTo>
                    <a:pt x="275" y="207"/>
                  </a:lnTo>
                  <a:lnTo>
                    <a:pt x="267" y="207"/>
                  </a:lnTo>
                  <a:lnTo>
                    <a:pt x="260" y="207"/>
                  </a:lnTo>
                  <a:lnTo>
                    <a:pt x="229" y="207"/>
                  </a:lnTo>
                  <a:lnTo>
                    <a:pt x="214" y="191"/>
                  </a:lnTo>
                  <a:lnTo>
                    <a:pt x="198" y="145"/>
                  </a:lnTo>
                  <a:lnTo>
                    <a:pt x="206" y="123"/>
                  </a:lnTo>
                  <a:lnTo>
                    <a:pt x="214" y="100"/>
                  </a:lnTo>
                  <a:lnTo>
                    <a:pt x="191" y="92"/>
                  </a:lnTo>
                  <a:lnTo>
                    <a:pt x="175" y="46"/>
                  </a:lnTo>
                  <a:lnTo>
                    <a:pt x="160" y="38"/>
                  </a:lnTo>
                  <a:lnTo>
                    <a:pt x="152" y="54"/>
                  </a:lnTo>
                  <a:lnTo>
                    <a:pt x="145" y="54"/>
                  </a:lnTo>
                  <a:lnTo>
                    <a:pt x="137" y="38"/>
                  </a:lnTo>
                  <a:lnTo>
                    <a:pt x="137" y="31"/>
                  </a:lnTo>
                  <a:lnTo>
                    <a:pt x="130" y="16"/>
                  </a:lnTo>
                  <a:lnTo>
                    <a:pt x="68" y="23"/>
                  </a:lnTo>
                  <a:lnTo>
                    <a:pt x="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297" name="Freeform 449"/>
            <p:cNvSpPr>
              <a:spLocks/>
            </p:cNvSpPr>
            <p:nvPr/>
          </p:nvSpPr>
          <p:spPr bwMode="blackWhite">
            <a:xfrm>
              <a:off x="731741" y="3903653"/>
              <a:ext cx="144158" cy="171925"/>
            </a:xfrm>
            <a:custGeom>
              <a:avLst/>
              <a:gdLst>
                <a:gd name="T0" fmla="*/ 30 w 53"/>
                <a:gd name="T1" fmla="*/ 46 h 61"/>
                <a:gd name="T2" fmla="*/ 23 w 53"/>
                <a:gd name="T3" fmla="*/ 61 h 61"/>
                <a:gd name="T4" fmla="*/ 0 w 53"/>
                <a:gd name="T5" fmla="*/ 54 h 61"/>
                <a:gd name="T6" fmla="*/ 0 w 53"/>
                <a:gd name="T7" fmla="*/ 46 h 61"/>
                <a:gd name="T8" fmla="*/ 15 w 53"/>
                <a:gd name="T9" fmla="*/ 23 h 61"/>
                <a:gd name="T10" fmla="*/ 23 w 53"/>
                <a:gd name="T11" fmla="*/ 23 h 61"/>
                <a:gd name="T12" fmla="*/ 15 w 53"/>
                <a:gd name="T13" fmla="*/ 8 h 61"/>
                <a:gd name="T14" fmla="*/ 23 w 53"/>
                <a:gd name="T15" fmla="*/ 0 h 61"/>
                <a:gd name="T16" fmla="*/ 46 w 53"/>
                <a:gd name="T17" fmla="*/ 0 h 61"/>
                <a:gd name="T18" fmla="*/ 38 w 53"/>
                <a:gd name="T19" fmla="*/ 23 h 61"/>
                <a:gd name="T20" fmla="*/ 46 w 53"/>
                <a:gd name="T21" fmla="*/ 31 h 61"/>
                <a:gd name="T22" fmla="*/ 53 w 53"/>
                <a:gd name="T23" fmla="*/ 31 h 61"/>
                <a:gd name="T24" fmla="*/ 30 w 53"/>
                <a:gd name="T25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3" h="61">
                  <a:moveTo>
                    <a:pt x="30" y="46"/>
                  </a:moveTo>
                  <a:lnTo>
                    <a:pt x="23" y="61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15" y="8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38" y="23"/>
                  </a:lnTo>
                  <a:lnTo>
                    <a:pt x="46" y="31"/>
                  </a:lnTo>
                  <a:lnTo>
                    <a:pt x="53" y="31"/>
                  </a:lnTo>
                  <a:lnTo>
                    <a:pt x="30" y="46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98" name="Freeform 450"/>
            <p:cNvSpPr>
              <a:spLocks/>
            </p:cNvSpPr>
            <p:nvPr/>
          </p:nvSpPr>
          <p:spPr bwMode="blackWhite">
            <a:xfrm>
              <a:off x="792131" y="4034080"/>
              <a:ext cx="83767" cy="63236"/>
            </a:xfrm>
            <a:custGeom>
              <a:avLst/>
              <a:gdLst>
                <a:gd name="T0" fmla="*/ 30 w 30"/>
                <a:gd name="T1" fmla="*/ 15 h 23"/>
                <a:gd name="T2" fmla="*/ 7 w 30"/>
                <a:gd name="T3" fmla="*/ 0 h 23"/>
                <a:gd name="T4" fmla="*/ 0 w 30"/>
                <a:gd name="T5" fmla="*/ 15 h 23"/>
                <a:gd name="T6" fmla="*/ 7 w 30"/>
                <a:gd name="T7" fmla="*/ 15 h 23"/>
                <a:gd name="T8" fmla="*/ 30 w 30"/>
                <a:gd name="T9" fmla="*/ 23 h 23"/>
                <a:gd name="T10" fmla="*/ 30 w 30"/>
                <a:gd name="T11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23">
                  <a:moveTo>
                    <a:pt x="30" y="15"/>
                  </a:moveTo>
                  <a:lnTo>
                    <a:pt x="7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30" y="23"/>
                  </a:lnTo>
                  <a:lnTo>
                    <a:pt x="30" y="15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299" name="Freeform 451"/>
            <p:cNvSpPr>
              <a:spLocks/>
            </p:cNvSpPr>
            <p:nvPr/>
          </p:nvSpPr>
          <p:spPr bwMode="blackWhite">
            <a:xfrm>
              <a:off x="1125252" y="4247504"/>
              <a:ext cx="19481" cy="19762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0 h 8"/>
                <a:gd name="T4" fmla="*/ 8 w 8"/>
                <a:gd name="T5" fmla="*/ 8 h 8"/>
                <a:gd name="T6" fmla="*/ 0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0" name="Freeform 452"/>
            <p:cNvSpPr>
              <a:spLocks/>
            </p:cNvSpPr>
            <p:nvPr/>
          </p:nvSpPr>
          <p:spPr bwMode="blackWhite">
            <a:xfrm>
              <a:off x="1125252" y="4247504"/>
              <a:ext cx="19481" cy="19762"/>
            </a:xfrm>
            <a:custGeom>
              <a:avLst/>
              <a:gdLst>
                <a:gd name="T0" fmla="*/ 0 w 8"/>
                <a:gd name="T1" fmla="*/ 0 h 8"/>
                <a:gd name="T2" fmla="*/ 8 w 8"/>
                <a:gd name="T3" fmla="*/ 0 h 8"/>
                <a:gd name="T4" fmla="*/ 8 w 8"/>
                <a:gd name="T5" fmla="*/ 8 h 8"/>
                <a:gd name="T6" fmla="*/ 0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1" name="Freeform 453"/>
            <p:cNvSpPr>
              <a:spLocks/>
            </p:cNvSpPr>
            <p:nvPr/>
          </p:nvSpPr>
          <p:spPr bwMode="blackWhite">
            <a:xfrm>
              <a:off x="1144734" y="4247504"/>
              <a:ext cx="79871" cy="84974"/>
            </a:xfrm>
            <a:custGeom>
              <a:avLst/>
              <a:gdLst>
                <a:gd name="T0" fmla="*/ 30 w 30"/>
                <a:gd name="T1" fmla="*/ 16 h 31"/>
                <a:gd name="T2" fmla="*/ 15 w 30"/>
                <a:gd name="T3" fmla="*/ 0 h 31"/>
                <a:gd name="T4" fmla="*/ 7 w 30"/>
                <a:gd name="T5" fmla="*/ 0 h 31"/>
                <a:gd name="T6" fmla="*/ 0 w 30"/>
                <a:gd name="T7" fmla="*/ 0 h 31"/>
                <a:gd name="T8" fmla="*/ 0 w 30"/>
                <a:gd name="T9" fmla="*/ 8 h 31"/>
                <a:gd name="T10" fmla="*/ 15 w 30"/>
                <a:gd name="T11" fmla="*/ 16 h 31"/>
                <a:gd name="T12" fmla="*/ 15 w 30"/>
                <a:gd name="T13" fmla="*/ 23 h 31"/>
                <a:gd name="T14" fmla="*/ 23 w 30"/>
                <a:gd name="T15" fmla="*/ 31 h 31"/>
                <a:gd name="T16" fmla="*/ 30 w 30"/>
                <a:gd name="T17" fmla="*/ 23 h 31"/>
                <a:gd name="T18" fmla="*/ 30 w 30"/>
                <a:gd name="T1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1">
                  <a:moveTo>
                    <a:pt x="30" y="16"/>
                  </a:move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30" y="23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2" name="Freeform 454"/>
            <p:cNvSpPr>
              <a:spLocks/>
            </p:cNvSpPr>
            <p:nvPr/>
          </p:nvSpPr>
          <p:spPr bwMode="auto">
            <a:xfrm>
              <a:off x="1020056" y="4247504"/>
              <a:ext cx="124677" cy="84974"/>
            </a:xfrm>
            <a:custGeom>
              <a:avLst/>
              <a:gdLst>
                <a:gd name="T0" fmla="*/ 8 w 46"/>
                <a:gd name="T1" fmla="*/ 0 h 31"/>
                <a:gd name="T2" fmla="*/ 15 w 46"/>
                <a:gd name="T3" fmla="*/ 8 h 31"/>
                <a:gd name="T4" fmla="*/ 23 w 46"/>
                <a:gd name="T5" fmla="*/ 8 h 31"/>
                <a:gd name="T6" fmla="*/ 38 w 46"/>
                <a:gd name="T7" fmla="*/ 0 h 31"/>
                <a:gd name="T8" fmla="*/ 46 w 46"/>
                <a:gd name="T9" fmla="*/ 8 h 31"/>
                <a:gd name="T10" fmla="*/ 30 w 46"/>
                <a:gd name="T11" fmla="*/ 16 h 31"/>
                <a:gd name="T12" fmla="*/ 38 w 46"/>
                <a:gd name="T13" fmla="*/ 31 h 31"/>
                <a:gd name="T14" fmla="*/ 30 w 46"/>
                <a:gd name="T15" fmla="*/ 31 h 31"/>
                <a:gd name="T16" fmla="*/ 23 w 46"/>
                <a:gd name="T17" fmla="*/ 23 h 31"/>
                <a:gd name="T18" fmla="*/ 0 w 46"/>
                <a:gd name="T19" fmla="*/ 16 h 31"/>
                <a:gd name="T20" fmla="*/ 8 w 46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1">
                  <a:moveTo>
                    <a:pt x="8" y="0"/>
                  </a:moveTo>
                  <a:lnTo>
                    <a:pt x="15" y="8"/>
                  </a:lnTo>
                  <a:lnTo>
                    <a:pt x="23" y="8"/>
                  </a:lnTo>
                  <a:lnTo>
                    <a:pt x="38" y="0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38" y="31"/>
                  </a:lnTo>
                  <a:lnTo>
                    <a:pt x="30" y="31"/>
                  </a:lnTo>
                  <a:lnTo>
                    <a:pt x="23" y="23"/>
                  </a:lnTo>
                  <a:lnTo>
                    <a:pt x="0" y="1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03" name="Freeform 455"/>
            <p:cNvSpPr>
              <a:spLocks/>
            </p:cNvSpPr>
            <p:nvPr/>
          </p:nvSpPr>
          <p:spPr bwMode="blackWhite">
            <a:xfrm>
              <a:off x="936289" y="4184267"/>
              <a:ext cx="105197" cy="106712"/>
            </a:xfrm>
            <a:custGeom>
              <a:avLst/>
              <a:gdLst>
                <a:gd name="T0" fmla="*/ 39 w 39"/>
                <a:gd name="T1" fmla="*/ 22 h 38"/>
                <a:gd name="T2" fmla="*/ 31 w 39"/>
                <a:gd name="T3" fmla="*/ 15 h 38"/>
                <a:gd name="T4" fmla="*/ 23 w 39"/>
                <a:gd name="T5" fmla="*/ 0 h 38"/>
                <a:gd name="T6" fmla="*/ 0 w 39"/>
                <a:gd name="T7" fmla="*/ 0 h 38"/>
                <a:gd name="T8" fmla="*/ 0 w 39"/>
                <a:gd name="T9" fmla="*/ 15 h 38"/>
                <a:gd name="T10" fmla="*/ 8 w 39"/>
                <a:gd name="T11" fmla="*/ 22 h 38"/>
                <a:gd name="T12" fmla="*/ 8 w 39"/>
                <a:gd name="T13" fmla="*/ 15 h 38"/>
                <a:gd name="T14" fmla="*/ 23 w 39"/>
                <a:gd name="T15" fmla="*/ 30 h 38"/>
                <a:gd name="T16" fmla="*/ 23 w 39"/>
                <a:gd name="T17" fmla="*/ 38 h 38"/>
                <a:gd name="T18" fmla="*/ 31 w 39"/>
                <a:gd name="T19" fmla="*/ 38 h 38"/>
                <a:gd name="T20" fmla="*/ 39 w 39"/>
                <a:gd name="T21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38">
                  <a:moveTo>
                    <a:pt x="39" y="22"/>
                  </a:moveTo>
                  <a:lnTo>
                    <a:pt x="31" y="1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8" y="22"/>
                  </a:lnTo>
                  <a:lnTo>
                    <a:pt x="8" y="15"/>
                  </a:lnTo>
                  <a:lnTo>
                    <a:pt x="23" y="30"/>
                  </a:lnTo>
                  <a:lnTo>
                    <a:pt x="23" y="38"/>
                  </a:lnTo>
                  <a:lnTo>
                    <a:pt x="31" y="38"/>
                  </a:lnTo>
                  <a:lnTo>
                    <a:pt x="39" y="22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4" name="Freeform 456"/>
            <p:cNvSpPr>
              <a:spLocks/>
            </p:cNvSpPr>
            <p:nvPr/>
          </p:nvSpPr>
          <p:spPr bwMode="blackWhite">
            <a:xfrm>
              <a:off x="895379" y="4012342"/>
              <a:ext cx="146106" cy="171925"/>
            </a:xfrm>
            <a:custGeom>
              <a:avLst/>
              <a:gdLst>
                <a:gd name="T0" fmla="*/ 38 w 54"/>
                <a:gd name="T1" fmla="*/ 62 h 62"/>
                <a:gd name="T2" fmla="*/ 54 w 54"/>
                <a:gd name="T3" fmla="*/ 16 h 62"/>
                <a:gd name="T4" fmla="*/ 54 w 54"/>
                <a:gd name="T5" fmla="*/ 0 h 62"/>
                <a:gd name="T6" fmla="*/ 31 w 54"/>
                <a:gd name="T7" fmla="*/ 8 h 62"/>
                <a:gd name="T8" fmla="*/ 0 w 54"/>
                <a:gd name="T9" fmla="*/ 31 h 62"/>
                <a:gd name="T10" fmla="*/ 0 w 54"/>
                <a:gd name="T11" fmla="*/ 39 h 62"/>
                <a:gd name="T12" fmla="*/ 15 w 54"/>
                <a:gd name="T13" fmla="*/ 62 h 62"/>
                <a:gd name="T14" fmla="*/ 38 w 54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" h="62">
                  <a:moveTo>
                    <a:pt x="38" y="62"/>
                  </a:moveTo>
                  <a:lnTo>
                    <a:pt x="54" y="16"/>
                  </a:lnTo>
                  <a:lnTo>
                    <a:pt x="54" y="0"/>
                  </a:lnTo>
                  <a:lnTo>
                    <a:pt x="31" y="8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15" y="62"/>
                  </a:lnTo>
                  <a:lnTo>
                    <a:pt x="38" y="62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5" name="Freeform 457"/>
            <p:cNvSpPr>
              <a:spLocks/>
            </p:cNvSpPr>
            <p:nvPr/>
          </p:nvSpPr>
          <p:spPr bwMode="blackWhite">
            <a:xfrm>
              <a:off x="813560" y="3992580"/>
              <a:ext cx="227925" cy="104736"/>
            </a:xfrm>
            <a:custGeom>
              <a:avLst/>
              <a:gdLst>
                <a:gd name="T0" fmla="*/ 23 w 85"/>
                <a:gd name="T1" fmla="*/ 0 h 38"/>
                <a:gd name="T2" fmla="*/ 62 w 85"/>
                <a:gd name="T3" fmla="*/ 0 h 38"/>
                <a:gd name="T4" fmla="*/ 85 w 85"/>
                <a:gd name="T5" fmla="*/ 7 h 38"/>
                <a:gd name="T6" fmla="*/ 62 w 85"/>
                <a:gd name="T7" fmla="*/ 15 h 38"/>
                <a:gd name="T8" fmla="*/ 31 w 85"/>
                <a:gd name="T9" fmla="*/ 38 h 38"/>
                <a:gd name="T10" fmla="*/ 23 w 85"/>
                <a:gd name="T11" fmla="*/ 30 h 38"/>
                <a:gd name="T12" fmla="*/ 0 w 85"/>
                <a:gd name="T13" fmla="*/ 15 h 38"/>
                <a:gd name="T14" fmla="*/ 23 w 8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38">
                  <a:moveTo>
                    <a:pt x="23" y="0"/>
                  </a:moveTo>
                  <a:lnTo>
                    <a:pt x="62" y="0"/>
                  </a:lnTo>
                  <a:lnTo>
                    <a:pt x="85" y="7"/>
                  </a:lnTo>
                  <a:lnTo>
                    <a:pt x="62" y="15"/>
                  </a:lnTo>
                  <a:lnTo>
                    <a:pt x="31" y="38"/>
                  </a:lnTo>
                  <a:lnTo>
                    <a:pt x="23" y="30"/>
                  </a:lnTo>
                  <a:lnTo>
                    <a:pt x="0" y="1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6" name="Freeform 458"/>
            <p:cNvSpPr>
              <a:spLocks/>
            </p:cNvSpPr>
            <p:nvPr/>
          </p:nvSpPr>
          <p:spPr bwMode="blackWhite">
            <a:xfrm>
              <a:off x="1433050" y="3820655"/>
              <a:ext cx="124677" cy="106712"/>
            </a:xfrm>
            <a:custGeom>
              <a:avLst/>
              <a:gdLst>
                <a:gd name="T0" fmla="*/ 7 w 46"/>
                <a:gd name="T1" fmla="*/ 0 h 38"/>
                <a:gd name="T2" fmla="*/ 30 w 46"/>
                <a:gd name="T3" fmla="*/ 7 h 38"/>
                <a:gd name="T4" fmla="*/ 38 w 46"/>
                <a:gd name="T5" fmla="*/ 7 h 38"/>
                <a:gd name="T6" fmla="*/ 30 w 46"/>
                <a:gd name="T7" fmla="*/ 15 h 38"/>
                <a:gd name="T8" fmla="*/ 46 w 46"/>
                <a:gd name="T9" fmla="*/ 15 h 38"/>
                <a:gd name="T10" fmla="*/ 46 w 46"/>
                <a:gd name="T11" fmla="*/ 23 h 38"/>
                <a:gd name="T12" fmla="*/ 46 w 46"/>
                <a:gd name="T13" fmla="*/ 30 h 38"/>
                <a:gd name="T14" fmla="*/ 38 w 46"/>
                <a:gd name="T15" fmla="*/ 23 h 38"/>
                <a:gd name="T16" fmla="*/ 15 w 46"/>
                <a:gd name="T17" fmla="*/ 23 h 38"/>
                <a:gd name="T18" fmla="*/ 23 w 46"/>
                <a:gd name="T19" fmla="*/ 23 h 38"/>
                <a:gd name="T20" fmla="*/ 15 w 46"/>
                <a:gd name="T21" fmla="*/ 23 h 38"/>
                <a:gd name="T22" fmla="*/ 7 w 46"/>
                <a:gd name="T23" fmla="*/ 38 h 38"/>
                <a:gd name="T24" fmla="*/ 0 w 46"/>
                <a:gd name="T25" fmla="*/ 30 h 38"/>
                <a:gd name="T26" fmla="*/ 7 w 46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38">
                  <a:moveTo>
                    <a:pt x="7" y="0"/>
                  </a:moveTo>
                  <a:lnTo>
                    <a:pt x="30" y="7"/>
                  </a:lnTo>
                  <a:lnTo>
                    <a:pt x="38" y="7"/>
                  </a:lnTo>
                  <a:lnTo>
                    <a:pt x="30" y="15"/>
                  </a:lnTo>
                  <a:lnTo>
                    <a:pt x="46" y="15"/>
                  </a:lnTo>
                  <a:lnTo>
                    <a:pt x="46" y="23"/>
                  </a:lnTo>
                  <a:lnTo>
                    <a:pt x="46" y="30"/>
                  </a:lnTo>
                  <a:lnTo>
                    <a:pt x="38" y="23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15" y="23"/>
                  </a:lnTo>
                  <a:lnTo>
                    <a:pt x="7" y="38"/>
                  </a:lnTo>
                  <a:lnTo>
                    <a:pt x="0" y="3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7" name="Freeform 459"/>
            <p:cNvSpPr>
              <a:spLocks/>
            </p:cNvSpPr>
            <p:nvPr/>
          </p:nvSpPr>
          <p:spPr bwMode="blackWhite">
            <a:xfrm>
              <a:off x="1347333" y="3820655"/>
              <a:ext cx="105197" cy="82998"/>
            </a:xfrm>
            <a:custGeom>
              <a:avLst/>
              <a:gdLst>
                <a:gd name="T0" fmla="*/ 38 w 38"/>
                <a:gd name="T1" fmla="*/ 0 h 30"/>
                <a:gd name="T2" fmla="*/ 23 w 38"/>
                <a:gd name="T3" fmla="*/ 0 h 30"/>
                <a:gd name="T4" fmla="*/ 16 w 38"/>
                <a:gd name="T5" fmla="*/ 7 h 30"/>
                <a:gd name="T6" fmla="*/ 23 w 38"/>
                <a:gd name="T7" fmla="*/ 7 h 30"/>
                <a:gd name="T8" fmla="*/ 31 w 38"/>
                <a:gd name="T9" fmla="*/ 23 h 30"/>
                <a:gd name="T10" fmla="*/ 16 w 38"/>
                <a:gd name="T11" fmla="*/ 23 h 30"/>
                <a:gd name="T12" fmla="*/ 8 w 38"/>
                <a:gd name="T13" fmla="*/ 23 h 30"/>
                <a:gd name="T14" fmla="*/ 0 w 38"/>
                <a:gd name="T15" fmla="*/ 23 h 30"/>
                <a:gd name="T16" fmla="*/ 8 w 38"/>
                <a:gd name="T17" fmla="*/ 30 h 30"/>
                <a:gd name="T18" fmla="*/ 31 w 38"/>
                <a:gd name="T19" fmla="*/ 30 h 30"/>
                <a:gd name="T20" fmla="*/ 38 w 38"/>
                <a:gd name="T2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0">
                  <a:moveTo>
                    <a:pt x="38" y="0"/>
                  </a:moveTo>
                  <a:lnTo>
                    <a:pt x="23" y="0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31" y="23"/>
                  </a:lnTo>
                  <a:lnTo>
                    <a:pt x="16" y="23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8" y="30"/>
                  </a:lnTo>
                  <a:lnTo>
                    <a:pt x="31" y="3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2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08" name="Freeform 460"/>
            <p:cNvSpPr>
              <a:spLocks/>
            </p:cNvSpPr>
            <p:nvPr/>
          </p:nvSpPr>
          <p:spPr bwMode="auto">
            <a:xfrm>
              <a:off x="1988252" y="5854115"/>
              <a:ext cx="163638" cy="189710"/>
            </a:xfrm>
            <a:custGeom>
              <a:avLst/>
              <a:gdLst>
                <a:gd name="T0" fmla="*/ 0 w 61"/>
                <a:gd name="T1" fmla="*/ 53 h 68"/>
                <a:gd name="T2" fmla="*/ 0 w 61"/>
                <a:gd name="T3" fmla="*/ 0 h 68"/>
                <a:gd name="T4" fmla="*/ 8 w 61"/>
                <a:gd name="T5" fmla="*/ 0 h 68"/>
                <a:gd name="T6" fmla="*/ 23 w 61"/>
                <a:gd name="T7" fmla="*/ 15 h 68"/>
                <a:gd name="T8" fmla="*/ 23 w 61"/>
                <a:gd name="T9" fmla="*/ 7 h 68"/>
                <a:gd name="T10" fmla="*/ 54 w 61"/>
                <a:gd name="T11" fmla="*/ 22 h 68"/>
                <a:gd name="T12" fmla="*/ 61 w 61"/>
                <a:gd name="T13" fmla="*/ 38 h 68"/>
                <a:gd name="T14" fmla="*/ 61 w 61"/>
                <a:gd name="T15" fmla="*/ 53 h 68"/>
                <a:gd name="T16" fmla="*/ 54 w 61"/>
                <a:gd name="T17" fmla="*/ 61 h 68"/>
                <a:gd name="T18" fmla="*/ 31 w 61"/>
                <a:gd name="T19" fmla="*/ 68 h 68"/>
                <a:gd name="T20" fmla="*/ 0 w 61"/>
                <a:gd name="T21" fmla="*/ 5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8">
                  <a:moveTo>
                    <a:pt x="0" y="53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23" y="15"/>
                  </a:lnTo>
                  <a:lnTo>
                    <a:pt x="23" y="7"/>
                  </a:lnTo>
                  <a:lnTo>
                    <a:pt x="54" y="22"/>
                  </a:lnTo>
                  <a:lnTo>
                    <a:pt x="61" y="38"/>
                  </a:lnTo>
                  <a:lnTo>
                    <a:pt x="61" y="53"/>
                  </a:lnTo>
                  <a:lnTo>
                    <a:pt x="54" y="61"/>
                  </a:lnTo>
                  <a:lnTo>
                    <a:pt x="31" y="68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09" name="Freeform 461"/>
            <p:cNvSpPr>
              <a:spLocks/>
            </p:cNvSpPr>
            <p:nvPr/>
          </p:nvSpPr>
          <p:spPr bwMode="blackGray">
            <a:xfrm>
              <a:off x="1347333" y="4421406"/>
              <a:ext cx="1320798" cy="1580921"/>
            </a:xfrm>
            <a:custGeom>
              <a:avLst/>
              <a:gdLst>
                <a:gd name="T0" fmla="*/ 260 w 490"/>
                <a:gd name="T1" fmla="*/ 45 h 565"/>
                <a:gd name="T2" fmla="*/ 222 w 490"/>
                <a:gd name="T3" fmla="*/ 38 h 565"/>
                <a:gd name="T4" fmla="*/ 214 w 490"/>
                <a:gd name="T5" fmla="*/ 45 h 565"/>
                <a:gd name="T6" fmla="*/ 184 w 490"/>
                <a:gd name="T7" fmla="*/ 53 h 565"/>
                <a:gd name="T8" fmla="*/ 168 w 490"/>
                <a:gd name="T9" fmla="*/ 38 h 565"/>
                <a:gd name="T10" fmla="*/ 168 w 490"/>
                <a:gd name="T11" fmla="*/ 0 h 565"/>
                <a:gd name="T12" fmla="*/ 161 w 490"/>
                <a:gd name="T13" fmla="*/ 7 h 565"/>
                <a:gd name="T14" fmla="*/ 107 w 490"/>
                <a:gd name="T15" fmla="*/ 15 h 565"/>
                <a:gd name="T16" fmla="*/ 115 w 490"/>
                <a:gd name="T17" fmla="*/ 38 h 565"/>
                <a:gd name="T18" fmla="*/ 100 w 490"/>
                <a:gd name="T19" fmla="*/ 61 h 565"/>
                <a:gd name="T20" fmla="*/ 84 w 490"/>
                <a:gd name="T21" fmla="*/ 53 h 565"/>
                <a:gd name="T22" fmla="*/ 46 w 490"/>
                <a:gd name="T23" fmla="*/ 53 h 565"/>
                <a:gd name="T24" fmla="*/ 54 w 490"/>
                <a:gd name="T25" fmla="*/ 68 h 565"/>
                <a:gd name="T26" fmla="*/ 46 w 490"/>
                <a:gd name="T27" fmla="*/ 91 h 565"/>
                <a:gd name="T28" fmla="*/ 16 w 490"/>
                <a:gd name="T29" fmla="*/ 145 h 565"/>
                <a:gd name="T30" fmla="*/ 0 w 490"/>
                <a:gd name="T31" fmla="*/ 183 h 565"/>
                <a:gd name="T32" fmla="*/ 23 w 490"/>
                <a:gd name="T33" fmla="*/ 221 h 565"/>
                <a:gd name="T34" fmla="*/ 38 w 490"/>
                <a:gd name="T35" fmla="*/ 229 h 565"/>
                <a:gd name="T36" fmla="*/ 69 w 490"/>
                <a:gd name="T37" fmla="*/ 236 h 565"/>
                <a:gd name="T38" fmla="*/ 107 w 490"/>
                <a:gd name="T39" fmla="*/ 214 h 565"/>
                <a:gd name="T40" fmla="*/ 115 w 490"/>
                <a:gd name="T41" fmla="*/ 252 h 565"/>
                <a:gd name="T42" fmla="*/ 176 w 490"/>
                <a:gd name="T43" fmla="*/ 290 h 565"/>
                <a:gd name="T44" fmla="*/ 176 w 490"/>
                <a:gd name="T45" fmla="*/ 305 h 565"/>
                <a:gd name="T46" fmla="*/ 199 w 490"/>
                <a:gd name="T47" fmla="*/ 320 h 565"/>
                <a:gd name="T48" fmla="*/ 207 w 490"/>
                <a:gd name="T49" fmla="*/ 366 h 565"/>
                <a:gd name="T50" fmla="*/ 237 w 490"/>
                <a:gd name="T51" fmla="*/ 397 h 565"/>
                <a:gd name="T52" fmla="*/ 245 w 490"/>
                <a:gd name="T53" fmla="*/ 420 h 565"/>
                <a:gd name="T54" fmla="*/ 260 w 490"/>
                <a:gd name="T55" fmla="*/ 443 h 565"/>
                <a:gd name="T56" fmla="*/ 275 w 490"/>
                <a:gd name="T57" fmla="*/ 466 h 565"/>
                <a:gd name="T58" fmla="*/ 237 w 490"/>
                <a:gd name="T59" fmla="*/ 512 h 565"/>
                <a:gd name="T60" fmla="*/ 260 w 490"/>
                <a:gd name="T61" fmla="*/ 527 h 565"/>
                <a:gd name="T62" fmla="*/ 291 w 490"/>
                <a:gd name="T63" fmla="*/ 534 h 565"/>
                <a:gd name="T64" fmla="*/ 298 w 490"/>
                <a:gd name="T65" fmla="*/ 565 h 565"/>
                <a:gd name="T66" fmla="*/ 321 w 490"/>
                <a:gd name="T67" fmla="*/ 527 h 565"/>
                <a:gd name="T68" fmla="*/ 344 w 490"/>
                <a:gd name="T69" fmla="*/ 489 h 565"/>
                <a:gd name="T70" fmla="*/ 360 w 490"/>
                <a:gd name="T71" fmla="*/ 427 h 565"/>
                <a:gd name="T72" fmla="*/ 375 w 490"/>
                <a:gd name="T73" fmla="*/ 420 h 565"/>
                <a:gd name="T74" fmla="*/ 382 w 490"/>
                <a:gd name="T75" fmla="*/ 412 h 565"/>
                <a:gd name="T76" fmla="*/ 413 w 490"/>
                <a:gd name="T77" fmla="*/ 405 h 565"/>
                <a:gd name="T78" fmla="*/ 428 w 490"/>
                <a:gd name="T79" fmla="*/ 389 h 565"/>
                <a:gd name="T80" fmla="*/ 444 w 490"/>
                <a:gd name="T81" fmla="*/ 359 h 565"/>
                <a:gd name="T82" fmla="*/ 444 w 490"/>
                <a:gd name="T83" fmla="*/ 328 h 565"/>
                <a:gd name="T84" fmla="*/ 482 w 490"/>
                <a:gd name="T85" fmla="*/ 214 h 565"/>
                <a:gd name="T86" fmla="*/ 490 w 490"/>
                <a:gd name="T87" fmla="*/ 175 h 565"/>
                <a:gd name="T88" fmla="*/ 467 w 490"/>
                <a:gd name="T89" fmla="*/ 145 h 565"/>
                <a:gd name="T90" fmla="*/ 405 w 490"/>
                <a:gd name="T91" fmla="*/ 122 h 565"/>
                <a:gd name="T92" fmla="*/ 367 w 490"/>
                <a:gd name="T93" fmla="*/ 114 h 565"/>
                <a:gd name="T94" fmla="*/ 367 w 490"/>
                <a:gd name="T95" fmla="*/ 99 h 565"/>
                <a:gd name="T96" fmla="*/ 352 w 490"/>
                <a:gd name="T97" fmla="*/ 91 h 565"/>
                <a:gd name="T98" fmla="*/ 321 w 490"/>
                <a:gd name="T99" fmla="*/ 84 h 565"/>
                <a:gd name="T100" fmla="*/ 321 w 490"/>
                <a:gd name="T101" fmla="*/ 76 h 565"/>
                <a:gd name="T102" fmla="*/ 291 w 490"/>
                <a:gd name="T103" fmla="*/ 84 h 565"/>
                <a:gd name="T104" fmla="*/ 283 w 490"/>
                <a:gd name="T105" fmla="*/ 91 h 565"/>
                <a:gd name="T106" fmla="*/ 298 w 490"/>
                <a:gd name="T107" fmla="*/ 61 h 565"/>
                <a:gd name="T108" fmla="*/ 291 w 490"/>
                <a:gd name="T109" fmla="*/ 45 h 565"/>
                <a:gd name="T110" fmla="*/ 275 w 490"/>
                <a:gd name="T111" fmla="*/ 1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0" h="565">
                  <a:moveTo>
                    <a:pt x="275" y="15"/>
                  </a:moveTo>
                  <a:lnTo>
                    <a:pt x="260" y="45"/>
                  </a:lnTo>
                  <a:lnTo>
                    <a:pt x="245" y="45"/>
                  </a:lnTo>
                  <a:lnTo>
                    <a:pt x="222" y="38"/>
                  </a:lnTo>
                  <a:lnTo>
                    <a:pt x="222" y="45"/>
                  </a:lnTo>
                  <a:lnTo>
                    <a:pt x="214" y="45"/>
                  </a:lnTo>
                  <a:lnTo>
                    <a:pt x="207" y="45"/>
                  </a:lnTo>
                  <a:lnTo>
                    <a:pt x="184" y="53"/>
                  </a:lnTo>
                  <a:lnTo>
                    <a:pt x="176" y="53"/>
                  </a:lnTo>
                  <a:lnTo>
                    <a:pt x="168" y="38"/>
                  </a:lnTo>
                  <a:lnTo>
                    <a:pt x="176" y="15"/>
                  </a:lnTo>
                  <a:lnTo>
                    <a:pt x="168" y="0"/>
                  </a:lnTo>
                  <a:lnTo>
                    <a:pt x="161" y="0"/>
                  </a:lnTo>
                  <a:lnTo>
                    <a:pt x="161" y="7"/>
                  </a:lnTo>
                  <a:lnTo>
                    <a:pt x="130" y="23"/>
                  </a:lnTo>
                  <a:lnTo>
                    <a:pt x="107" y="15"/>
                  </a:lnTo>
                  <a:lnTo>
                    <a:pt x="115" y="23"/>
                  </a:lnTo>
                  <a:lnTo>
                    <a:pt x="115" y="38"/>
                  </a:lnTo>
                  <a:lnTo>
                    <a:pt x="123" y="45"/>
                  </a:lnTo>
                  <a:lnTo>
                    <a:pt x="100" y="61"/>
                  </a:lnTo>
                  <a:lnTo>
                    <a:pt x="84" y="61"/>
                  </a:lnTo>
                  <a:lnTo>
                    <a:pt x="84" y="53"/>
                  </a:lnTo>
                  <a:lnTo>
                    <a:pt x="77" y="45"/>
                  </a:lnTo>
                  <a:lnTo>
                    <a:pt x="46" y="53"/>
                  </a:lnTo>
                  <a:lnTo>
                    <a:pt x="46" y="61"/>
                  </a:lnTo>
                  <a:lnTo>
                    <a:pt x="54" y="68"/>
                  </a:lnTo>
                  <a:lnTo>
                    <a:pt x="38" y="68"/>
                  </a:lnTo>
                  <a:lnTo>
                    <a:pt x="46" y="91"/>
                  </a:lnTo>
                  <a:lnTo>
                    <a:pt x="46" y="137"/>
                  </a:lnTo>
                  <a:lnTo>
                    <a:pt x="16" y="145"/>
                  </a:lnTo>
                  <a:lnTo>
                    <a:pt x="8" y="160"/>
                  </a:lnTo>
                  <a:lnTo>
                    <a:pt x="0" y="183"/>
                  </a:lnTo>
                  <a:lnTo>
                    <a:pt x="8" y="206"/>
                  </a:lnTo>
                  <a:lnTo>
                    <a:pt x="23" y="221"/>
                  </a:lnTo>
                  <a:lnTo>
                    <a:pt x="38" y="214"/>
                  </a:lnTo>
                  <a:lnTo>
                    <a:pt x="38" y="229"/>
                  </a:lnTo>
                  <a:lnTo>
                    <a:pt x="54" y="229"/>
                  </a:lnTo>
                  <a:lnTo>
                    <a:pt x="69" y="236"/>
                  </a:lnTo>
                  <a:lnTo>
                    <a:pt x="84" y="214"/>
                  </a:lnTo>
                  <a:lnTo>
                    <a:pt x="107" y="214"/>
                  </a:lnTo>
                  <a:lnTo>
                    <a:pt x="107" y="236"/>
                  </a:lnTo>
                  <a:lnTo>
                    <a:pt x="115" y="252"/>
                  </a:lnTo>
                  <a:lnTo>
                    <a:pt x="168" y="275"/>
                  </a:lnTo>
                  <a:lnTo>
                    <a:pt x="176" y="290"/>
                  </a:lnTo>
                  <a:lnTo>
                    <a:pt x="176" y="298"/>
                  </a:lnTo>
                  <a:lnTo>
                    <a:pt x="176" y="305"/>
                  </a:lnTo>
                  <a:lnTo>
                    <a:pt x="199" y="313"/>
                  </a:lnTo>
                  <a:lnTo>
                    <a:pt x="199" y="320"/>
                  </a:lnTo>
                  <a:lnTo>
                    <a:pt x="214" y="336"/>
                  </a:lnTo>
                  <a:lnTo>
                    <a:pt x="207" y="366"/>
                  </a:lnTo>
                  <a:lnTo>
                    <a:pt x="214" y="389"/>
                  </a:lnTo>
                  <a:lnTo>
                    <a:pt x="237" y="397"/>
                  </a:lnTo>
                  <a:lnTo>
                    <a:pt x="245" y="397"/>
                  </a:lnTo>
                  <a:lnTo>
                    <a:pt x="245" y="420"/>
                  </a:lnTo>
                  <a:lnTo>
                    <a:pt x="260" y="420"/>
                  </a:lnTo>
                  <a:lnTo>
                    <a:pt x="260" y="443"/>
                  </a:lnTo>
                  <a:lnTo>
                    <a:pt x="268" y="443"/>
                  </a:lnTo>
                  <a:lnTo>
                    <a:pt x="275" y="466"/>
                  </a:lnTo>
                  <a:lnTo>
                    <a:pt x="268" y="473"/>
                  </a:lnTo>
                  <a:lnTo>
                    <a:pt x="237" y="512"/>
                  </a:lnTo>
                  <a:lnTo>
                    <a:pt x="245" y="512"/>
                  </a:lnTo>
                  <a:lnTo>
                    <a:pt x="260" y="527"/>
                  </a:lnTo>
                  <a:lnTo>
                    <a:pt x="260" y="519"/>
                  </a:lnTo>
                  <a:lnTo>
                    <a:pt x="291" y="534"/>
                  </a:lnTo>
                  <a:lnTo>
                    <a:pt x="298" y="550"/>
                  </a:lnTo>
                  <a:lnTo>
                    <a:pt x="298" y="565"/>
                  </a:lnTo>
                  <a:lnTo>
                    <a:pt x="306" y="542"/>
                  </a:lnTo>
                  <a:lnTo>
                    <a:pt x="321" y="527"/>
                  </a:lnTo>
                  <a:lnTo>
                    <a:pt x="329" y="504"/>
                  </a:lnTo>
                  <a:lnTo>
                    <a:pt x="344" y="489"/>
                  </a:lnTo>
                  <a:lnTo>
                    <a:pt x="337" y="450"/>
                  </a:lnTo>
                  <a:lnTo>
                    <a:pt x="360" y="427"/>
                  </a:lnTo>
                  <a:lnTo>
                    <a:pt x="367" y="420"/>
                  </a:lnTo>
                  <a:lnTo>
                    <a:pt x="375" y="420"/>
                  </a:lnTo>
                  <a:lnTo>
                    <a:pt x="375" y="412"/>
                  </a:lnTo>
                  <a:lnTo>
                    <a:pt x="382" y="412"/>
                  </a:lnTo>
                  <a:lnTo>
                    <a:pt x="382" y="405"/>
                  </a:lnTo>
                  <a:lnTo>
                    <a:pt x="413" y="405"/>
                  </a:lnTo>
                  <a:lnTo>
                    <a:pt x="413" y="397"/>
                  </a:lnTo>
                  <a:lnTo>
                    <a:pt x="428" y="389"/>
                  </a:lnTo>
                  <a:lnTo>
                    <a:pt x="428" y="382"/>
                  </a:lnTo>
                  <a:lnTo>
                    <a:pt x="444" y="359"/>
                  </a:lnTo>
                  <a:lnTo>
                    <a:pt x="444" y="336"/>
                  </a:lnTo>
                  <a:lnTo>
                    <a:pt x="444" y="328"/>
                  </a:lnTo>
                  <a:lnTo>
                    <a:pt x="444" y="267"/>
                  </a:lnTo>
                  <a:lnTo>
                    <a:pt x="482" y="214"/>
                  </a:lnTo>
                  <a:lnTo>
                    <a:pt x="490" y="191"/>
                  </a:lnTo>
                  <a:lnTo>
                    <a:pt x="490" y="175"/>
                  </a:lnTo>
                  <a:lnTo>
                    <a:pt x="482" y="152"/>
                  </a:lnTo>
                  <a:lnTo>
                    <a:pt x="467" y="145"/>
                  </a:lnTo>
                  <a:lnTo>
                    <a:pt x="428" y="114"/>
                  </a:lnTo>
                  <a:lnTo>
                    <a:pt x="405" y="122"/>
                  </a:lnTo>
                  <a:lnTo>
                    <a:pt x="382" y="107"/>
                  </a:lnTo>
                  <a:lnTo>
                    <a:pt x="367" y="114"/>
                  </a:lnTo>
                  <a:lnTo>
                    <a:pt x="367" y="107"/>
                  </a:lnTo>
                  <a:lnTo>
                    <a:pt x="367" y="99"/>
                  </a:lnTo>
                  <a:lnTo>
                    <a:pt x="360" y="99"/>
                  </a:lnTo>
                  <a:lnTo>
                    <a:pt x="352" y="91"/>
                  </a:lnTo>
                  <a:lnTo>
                    <a:pt x="329" y="84"/>
                  </a:lnTo>
                  <a:lnTo>
                    <a:pt x="321" y="84"/>
                  </a:lnTo>
                  <a:lnTo>
                    <a:pt x="314" y="99"/>
                  </a:lnTo>
                  <a:lnTo>
                    <a:pt x="321" y="76"/>
                  </a:lnTo>
                  <a:lnTo>
                    <a:pt x="314" y="76"/>
                  </a:lnTo>
                  <a:lnTo>
                    <a:pt x="291" y="84"/>
                  </a:lnTo>
                  <a:lnTo>
                    <a:pt x="291" y="99"/>
                  </a:lnTo>
                  <a:lnTo>
                    <a:pt x="283" y="91"/>
                  </a:lnTo>
                  <a:lnTo>
                    <a:pt x="283" y="76"/>
                  </a:lnTo>
                  <a:lnTo>
                    <a:pt x="298" y="61"/>
                  </a:lnTo>
                  <a:lnTo>
                    <a:pt x="298" y="53"/>
                  </a:lnTo>
                  <a:lnTo>
                    <a:pt x="291" y="45"/>
                  </a:lnTo>
                  <a:lnTo>
                    <a:pt x="283" y="23"/>
                  </a:lnTo>
                  <a:lnTo>
                    <a:pt x="275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10" name="Freeform 462"/>
            <p:cNvSpPr>
              <a:spLocks/>
            </p:cNvSpPr>
            <p:nvPr/>
          </p:nvSpPr>
          <p:spPr bwMode="blackWhite">
            <a:xfrm>
              <a:off x="2878524" y="6747335"/>
              <a:ext cx="142210" cy="110665"/>
            </a:xfrm>
            <a:custGeom>
              <a:avLst/>
              <a:gdLst>
                <a:gd name="T0" fmla="*/ 0 w 53"/>
                <a:gd name="T1" fmla="*/ 0 h 39"/>
                <a:gd name="T2" fmla="*/ 15 w 53"/>
                <a:gd name="T3" fmla="*/ 16 h 39"/>
                <a:gd name="T4" fmla="*/ 53 w 53"/>
                <a:gd name="T5" fmla="*/ 31 h 39"/>
                <a:gd name="T6" fmla="*/ 30 w 53"/>
                <a:gd name="T7" fmla="*/ 39 h 39"/>
                <a:gd name="T8" fmla="*/ 23 w 53"/>
                <a:gd name="T9" fmla="*/ 39 h 39"/>
                <a:gd name="T10" fmla="*/ 0 w 53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39">
                  <a:moveTo>
                    <a:pt x="0" y="0"/>
                  </a:moveTo>
                  <a:lnTo>
                    <a:pt x="15" y="16"/>
                  </a:lnTo>
                  <a:lnTo>
                    <a:pt x="53" y="31"/>
                  </a:lnTo>
                  <a:lnTo>
                    <a:pt x="30" y="39"/>
                  </a:lnTo>
                  <a:lnTo>
                    <a:pt x="23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1" name="Freeform 463"/>
            <p:cNvSpPr>
              <a:spLocks/>
            </p:cNvSpPr>
            <p:nvPr/>
          </p:nvSpPr>
          <p:spPr bwMode="blackWhite">
            <a:xfrm>
              <a:off x="2753847" y="6747335"/>
              <a:ext cx="187016" cy="110665"/>
            </a:xfrm>
            <a:custGeom>
              <a:avLst/>
              <a:gdLst>
                <a:gd name="T0" fmla="*/ 46 w 69"/>
                <a:gd name="T1" fmla="*/ 0 h 39"/>
                <a:gd name="T2" fmla="*/ 30 w 69"/>
                <a:gd name="T3" fmla="*/ 0 h 39"/>
                <a:gd name="T4" fmla="*/ 38 w 69"/>
                <a:gd name="T5" fmla="*/ 8 h 39"/>
                <a:gd name="T6" fmla="*/ 46 w 69"/>
                <a:gd name="T7" fmla="*/ 8 h 39"/>
                <a:gd name="T8" fmla="*/ 38 w 69"/>
                <a:gd name="T9" fmla="*/ 16 h 39"/>
                <a:gd name="T10" fmla="*/ 38 w 69"/>
                <a:gd name="T11" fmla="*/ 23 h 39"/>
                <a:gd name="T12" fmla="*/ 0 w 69"/>
                <a:gd name="T13" fmla="*/ 8 h 39"/>
                <a:gd name="T14" fmla="*/ 0 w 69"/>
                <a:gd name="T15" fmla="*/ 16 h 39"/>
                <a:gd name="T16" fmla="*/ 7 w 69"/>
                <a:gd name="T17" fmla="*/ 23 h 39"/>
                <a:gd name="T18" fmla="*/ 15 w 69"/>
                <a:gd name="T19" fmla="*/ 23 h 39"/>
                <a:gd name="T20" fmla="*/ 38 w 69"/>
                <a:gd name="T21" fmla="*/ 31 h 39"/>
                <a:gd name="T22" fmla="*/ 53 w 69"/>
                <a:gd name="T23" fmla="*/ 31 h 39"/>
                <a:gd name="T24" fmla="*/ 53 w 69"/>
                <a:gd name="T25" fmla="*/ 39 h 39"/>
                <a:gd name="T26" fmla="*/ 69 w 69"/>
                <a:gd name="T27" fmla="*/ 39 h 39"/>
                <a:gd name="T28" fmla="*/ 46 w 69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9" h="39">
                  <a:moveTo>
                    <a:pt x="46" y="0"/>
                  </a:moveTo>
                  <a:lnTo>
                    <a:pt x="30" y="0"/>
                  </a:lnTo>
                  <a:lnTo>
                    <a:pt x="38" y="8"/>
                  </a:lnTo>
                  <a:lnTo>
                    <a:pt x="46" y="8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0" y="8"/>
                  </a:lnTo>
                  <a:lnTo>
                    <a:pt x="0" y="16"/>
                  </a:lnTo>
                  <a:lnTo>
                    <a:pt x="7" y="23"/>
                  </a:lnTo>
                  <a:lnTo>
                    <a:pt x="15" y="23"/>
                  </a:lnTo>
                  <a:lnTo>
                    <a:pt x="38" y="31"/>
                  </a:lnTo>
                  <a:lnTo>
                    <a:pt x="53" y="31"/>
                  </a:lnTo>
                  <a:lnTo>
                    <a:pt x="53" y="39"/>
                  </a:lnTo>
                  <a:lnTo>
                    <a:pt x="69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2" name="Freeform 464"/>
            <p:cNvSpPr>
              <a:spLocks/>
            </p:cNvSpPr>
            <p:nvPr/>
          </p:nvSpPr>
          <p:spPr bwMode="blackWhite">
            <a:xfrm>
              <a:off x="1080447" y="4632854"/>
              <a:ext cx="455851" cy="729199"/>
            </a:xfrm>
            <a:custGeom>
              <a:avLst/>
              <a:gdLst>
                <a:gd name="T0" fmla="*/ 7 w 168"/>
                <a:gd name="T1" fmla="*/ 46 h 260"/>
                <a:gd name="T2" fmla="*/ 0 w 168"/>
                <a:gd name="T3" fmla="*/ 61 h 260"/>
                <a:gd name="T4" fmla="*/ 7 w 168"/>
                <a:gd name="T5" fmla="*/ 84 h 260"/>
                <a:gd name="T6" fmla="*/ 0 w 168"/>
                <a:gd name="T7" fmla="*/ 84 h 260"/>
                <a:gd name="T8" fmla="*/ 15 w 168"/>
                <a:gd name="T9" fmla="*/ 99 h 260"/>
                <a:gd name="T10" fmla="*/ 30 w 168"/>
                <a:gd name="T11" fmla="*/ 122 h 260"/>
                <a:gd name="T12" fmla="*/ 76 w 168"/>
                <a:gd name="T13" fmla="*/ 214 h 260"/>
                <a:gd name="T14" fmla="*/ 145 w 168"/>
                <a:gd name="T15" fmla="*/ 260 h 260"/>
                <a:gd name="T16" fmla="*/ 160 w 168"/>
                <a:gd name="T17" fmla="*/ 252 h 260"/>
                <a:gd name="T18" fmla="*/ 168 w 168"/>
                <a:gd name="T19" fmla="*/ 237 h 260"/>
                <a:gd name="T20" fmla="*/ 160 w 168"/>
                <a:gd name="T21" fmla="*/ 229 h 260"/>
                <a:gd name="T22" fmla="*/ 160 w 168"/>
                <a:gd name="T23" fmla="*/ 176 h 260"/>
                <a:gd name="T24" fmla="*/ 153 w 168"/>
                <a:gd name="T25" fmla="*/ 153 h 260"/>
                <a:gd name="T26" fmla="*/ 137 w 168"/>
                <a:gd name="T27" fmla="*/ 153 h 260"/>
                <a:gd name="T28" fmla="*/ 137 w 168"/>
                <a:gd name="T29" fmla="*/ 138 h 260"/>
                <a:gd name="T30" fmla="*/ 122 w 168"/>
                <a:gd name="T31" fmla="*/ 145 h 260"/>
                <a:gd name="T32" fmla="*/ 107 w 168"/>
                <a:gd name="T33" fmla="*/ 130 h 260"/>
                <a:gd name="T34" fmla="*/ 99 w 168"/>
                <a:gd name="T35" fmla="*/ 107 h 260"/>
                <a:gd name="T36" fmla="*/ 107 w 168"/>
                <a:gd name="T37" fmla="*/ 84 h 260"/>
                <a:gd name="T38" fmla="*/ 115 w 168"/>
                <a:gd name="T39" fmla="*/ 69 h 260"/>
                <a:gd name="T40" fmla="*/ 145 w 168"/>
                <a:gd name="T41" fmla="*/ 61 h 260"/>
                <a:gd name="T42" fmla="*/ 137 w 168"/>
                <a:gd name="T43" fmla="*/ 53 h 260"/>
                <a:gd name="T44" fmla="*/ 137 w 168"/>
                <a:gd name="T45" fmla="*/ 38 h 260"/>
                <a:gd name="T46" fmla="*/ 130 w 168"/>
                <a:gd name="T47" fmla="*/ 31 h 260"/>
                <a:gd name="T48" fmla="*/ 99 w 168"/>
                <a:gd name="T49" fmla="*/ 38 h 260"/>
                <a:gd name="T50" fmla="*/ 92 w 168"/>
                <a:gd name="T51" fmla="*/ 15 h 260"/>
                <a:gd name="T52" fmla="*/ 76 w 168"/>
                <a:gd name="T53" fmla="*/ 0 h 260"/>
                <a:gd name="T54" fmla="*/ 69 w 168"/>
                <a:gd name="T55" fmla="*/ 0 h 260"/>
                <a:gd name="T56" fmla="*/ 76 w 168"/>
                <a:gd name="T57" fmla="*/ 15 h 260"/>
                <a:gd name="T58" fmla="*/ 69 w 168"/>
                <a:gd name="T59" fmla="*/ 23 h 260"/>
                <a:gd name="T60" fmla="*/ 61 w 168"/>
                <a:gd name="T61" fmla="*/ 38 h 260"/>
                <a:gd name="T62" fmla="*/ 38 w 168"/>
                <a:gd name="T63" fmla="*/ 46 h 260"/>
                <a:gd name="T64" fmla="*/ 23 w 168"/>
                <a:gd name="T65" fmla="*/ 69 h 260"/>
                <a:gd name="T66" fmla="*/ 7 w 168"/>
                <a:gd name="T67" fmla="*/ 61 h 260"/>
                <a:gd name="T68" fmla="*/ 7 w 168"/>
                <a:gd name="T69" fmla="*/ 46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8" h="260">
                  <a:moveTo>
                    <a:pt x="7" y="46"/>
                  </a:moveTo>
                  <a:lnTo>
                    <a:pt x="0" y="61"/>
                  </a:lnTo>
                  <a:lnTo>
                    <a:pt x="7" y="84"/>
                  </a:lnTo>
                  <a:lnTo>
                    <a:pt x="0" y="84"/>
                  </a:lnTo>
                  <a:lnTo>
                    <a:pt x="15" y="99"/>
                  </a:lnTo>
                  <a:lnTo>
                    <a:pt x="30" y="122"/>
                  </a:lnTo>
                  <a:lnTo>
                    <a:pt x="76" y="214"/>
                  </a:lnTo>
                  <a:lnTo>
                    <a:pt x="145" y="260"/>
                  </a:lnTo>
                  <a:lnTo>
                    <a:pt x="160" y="252"/>
                  </a:lnTo>
                  <a:lnTo>
                    <a:pt x="168" y="237"/>
                  </a:lnTo>
                  <a:lnTo>
                    <a:pt x="160" y="229"/>
                  </a:lnTo>
                  <a:lnTo>
                    <a:pt x="160" y="176"/>
                  </a:lnTo>
                  <a:lnTo>
                    <a:pt x="153" y="153"/>
                  </a:lnTo>
                  <a:lnTo>
                    <a:pt x="137" y="153"/>
                  </a:lnTo>
                  <a:lnTo>
                    <a:pt x="137" y="138"/>
                  </a:lnTo>
                  <a:lnTo>
                    <a:pt x="122" y="145"/>
                  </a:lnTo>
                  <a:lnTo>
                    <a:pt x="107" y="130"/>
                  </a:lnTo>
                  <a:lnTo>
                    <a:pt x="99" y="107"/>
                  </a:lnTo>
                  <a:lnTo>
                    <a:pt x="107" y="84"/>
                  </a:lnTo>
                  <a:lnTo>
                    <a:pt x="115" y="69"/>
                  </a:lnTo>
                  <a:lnTo>
                    <a:pt x="145" y="61"/>
                  </a:lnTo>
                  <a:lnTo>
                    <a:pt x="137" y="53"/>
                  </a:lnTo>
                  <a:lnTo>
                    <a:pt x="137" y="38"/>
                  </a:lnTo>
                  <a:lnTo>
                    <a:pt x="130" y="31"/>
                  </a:lnTo>
                  <a:lnTo>
                    <a:pt x="99" y="38"/>
                  </a:lnTo>
                  <a:lnTo>
                    <a:pt x="92" y="15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76" y="15"/>
                  </a:lnTo>
                  <a:lnTo>
                    <a:pt x="69" y="23"/>
                  </a:lnTo>
                  <a:lnTo>
                    <a:pt x="61" y="38"/>
                  </a:lnTo>
                  <a:lnTo>
                    <a:pt x="38" y="46"/>
                  </a:lnTo>
                  <a:lnTo>
                    <a:pt x="23" y="69"/>
                  </a:lnTo>
                  <a:lnTo>
                    <a:pt x="7" y="61"/>
                  </a:lnTo>
                  <a:lnTo>
                    <a:pt x="7" y="4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3" name="Freeform 465"/>
            <p:cNvSpPr>
              <a:spLocks/>
            </p:cNvSpPr>
            <p:nvPr/>
          </p:nvSpPr>
          <p:spPr bwMode="blackWhite">
            <a:xfrm>
              <a:off x="1080447" y="4571593"/>
              <a:ext cx="208445" cy="252948"/>
            </a:xfrm>
            <a:custGeom>
              <a:avLst/>
              <a:gdLst>
                <a:gd name="T0" fmla="*/ 7 w 76"/>
                <a:gd name="T1" fmla="*/ 69 h 92"/>
                <a:gd name="T2" fmla="*/ 7 w 76"/>
                <a:gd name="T3" fmla="*/ 84 h 92"/>
                <a:gd name="T4" fmla="*/ 23 w 76"/>
                <a:gd name="T5" fmla="*/ 92 h 92"/>
                <a:gd name="T6" fmla="*/ 38 w 76"/>
                <a:gd name="T7" fmla="*/ 69 h 92"/>
                <a:gd name="T8" fmla="*/ 61 w 76"/>
                <a:gd name="T9" fmla="*/ 61 h 92"/>
                <a:gd name="T10" fmla="*/ 69 w 76"/>
                <a:gd name="T11" fmla="*/ 46 h 92"/>
                <a:gd name="T12" fmla="*/ 76 w 76"/>
                <a:gd name="T13" fmla="*/ 38 h 92"/>
                <a:gd name="T14" fmla="*/ 69 w 76"/>
                <a:gd name="T15" fmla="*/ 23 h 92"/>
                <a:gd name="T16" fmla="*/ 76 w 76"/>
                <a:gd name="T17" fmla="*/ 23 h 92"/>
                <a:gd name="T18" fmla="*/ 69 w 76"/>
                <a:gd name="T19" fmla="*/ 15 h 92"/>
                <a:gd name="T20" fmla="*/ 46 w 76"/>
                <a:gd name="T21" fmla="*/ 23 h 92"/>
                <a:gd name="T22" fmla="*/ 30 w 76"/>
                <a:gd name="T23" fmla="*/ 0 h 92"/>
                <a:gd name="T24" fmla="*/ 15 w 76"/>
                <a:gd name="T25" fmla="*/ 15 h 92"/>
                <a:gd name="T26" fmla="*/ 15 w 76"/>
                <a:gd name="T27" fmla="*/ 23 h 92"/>
                <a:gd name="T28" fmla="*/ 7 w 76"/>
                <a:gd name="T29" fmla="*/ 23 h 92"/>
                <a:gd name="T30" fmla="*/ 7 w 76"/>
                <a:gd name="T31" fmla="*/ 31 h 92"/>
                <a:gd name="T32" fmla="*/ 0 w 76"/>
                <a:gd name="T33" fmla="*/ 38 h 92"/>
                <a:gd name="T34" fmla="*/ 0 w 76"/>
                <a:gd name="T35" fmla="*/ 54 h 92"/>
                <a:gd name="T36" fmla="*/ 15 w 76"/>
                <a:gd name="T37" fmla="*/ 69 h 92"/>
                <a:gd name="T38" fmla="*/ 15 w 76"/>
                <a:gd name="T39" fmla="*/ 61 h 92"/>
                <a:gd name="T40" fmla="*/ 15 w 76"/>
                <a:gd name="T41" fmla="*/ 69 h 92"/>
                <a:gd name="T42" fmla="*/ 7 w 76"/>
                <a:gd name="T43" fmla="*/ 6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6" h="92">
                  <a:moveTo>
                    <a:pt x="7" y="69"/>
                  </a:moveTo>
                  <a:lnTo>
                    <a:pt x="7" y="84"/>
                  </a:lnTo>
                  <a:lnTo>
                    <a:pt x="23" y="92"/>
                  </a:lnTo>
                  <a:lnTo>
                    <a:pt x="38" y="69"/>
                  </a:lnTo>
                  <a:lnTo>
                    <a:pt x="61" y="61"/>
                  </a:lnTo>
                  <a:lnTo>
                    <a:pt x="69" y="46"/>
                  </a:lnTo>
                  <a:lnTo>
                    <a:pt x="76" y="38"/>
                  </a:lnTo>
                  <a:lnTo>
                    <a:pt x="69" y="23"/>
                  </a:lnTo>
                  <a:lnTo>
                    <a:pt x="76" y="23"/>
                  </a:lnTo>
                  <a:lnTo>
                    <a:pt x="69" y="15"/>
                  </a:lnTo>
                  <a:lnTo>
                    <a:pt x="46" y="23"/>
                  </a:lnTo>
                  <a:lnTo>
                    <a:pt x="30" y="0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7" y="23"/>
                  </a:lnTo>
                  <a:lnTo>
                    <a:pt x="7" y="31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15" y="69"/>
                  </a:lnTo>
                  <a:lnTo>
                    <a:pt x="15" y="61"/>
                  </a:lnTo>
                  <a:lnTo>
                    <a:pt x="15" y="69"/>
                  </a:lnTo>
                  <a:lnTo>
                    <a:pt x="7" y="69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4" name="Freeform 466"/>
            <p:cNvSpPr>
              <a:spLocks/>
            </p:cNvSpPr>
            <p:nvPr/>
          </p:nvSpPr>
          <p:spPr bwMode="blackWhite">
            <a:xfrm>
              <a:off x="1144734" y="4119054"/>
              <a:ext cx="432474" cy="683748"/>
            </a:xfrm>
            <a:custGeom>
              <a:avLst/>
              <a:gdLst>
                <a:gd name="T0" fmla="*/ 7 w 160"/>
                <a:gd name="T1" fmla="*/ 160 h 244"/>
                <a:gd name="T2" fmla="*/ 0 w 160"/>
                <a:gd name="T3" fmla="*/ 160 h 244"/>
                <a:gd name="T4" fmla="*/ 7 w 160"/>
                <a:gd name="T5" fmla="*/ 160 h 244"/>
                <a:gd name="T6" fmla="*/ 15 w 160"/>
                <a:gd name="T7" fmla="*/ 145 h 244"/>
                <a:gd name="T8" fmla="*/ 23 w 160"/>
                <a:gd name="T9" fmla="*/ 145 h 244"/>
                <a:gd name="T10" fmla="*/ 30 w 160"/>
                <a:gd name="T11" fmla="*/ 130 h 244"/>
                <a:gd name="T12" fmla="*/ 23 w 160"/>
                <a:gd name="T13" fmla="*/ 122 h 244"/>
                <a:gd name="T14" fmla="*/ 23 w 160"/>
                <a:gd name="T15" fmla="*/ 84 h 244"/>
                <a:gd name="T16" fmla="*/ 23 w 160"/>
                <a:gd name="T17" fmla="*/ 76 h 244"/>
                <a:gd name="T18" fmla="*/ 30 w 160"/>
                <a:gd name="T19" fmla="*/ 68 h 244"/>
                <a:gd name="T20" fmla="*/ 30 w 160"/>
                <a:gd name="T21" fmla="*/ 61 h 244"/>
                <a:gd name="T22" fmla="*/ 38 w 160"/>
                <a:gd name="T23" fmla="*/ 68 h 244"/>
                <a:gd name="T24" fmla="*/ 38 w 160"/>
                <a:gd name="T25" fmla="*/ 61 h 244"/>
                <a:gd name="T26" fmla="*/ 53 w 160"/>
                <a:gd name="T27" fmla="*/ 45 h 244"/>
                <a:gd name="T28" fmla="*/ 53 w 160"/>
                <a:gd name="T29" fmla="*/ 23 h 244"/>
                <a:gd name="T30" fmla="*/ 69 w 160"/>
                <a:gd name="T31" fmla="*/ 23 h 244"/>
                <a:gd name="T32" fmla="*/ 76 w 160"/>
                <a:gd name="T33" fmla="*/ 23 h 244"/>
                <a:gd name="T34" fmla="*/ 107 w 160"/>
                <a:gd name="T35" fmla="*/ 0 h 244"/>
                <a:gd name="T36" fmla="*/ 107 w 160"/>
                <a:gd name="T37" fmla="*/ 7 h 244"/>
                <a:gd name="T38" fmla="*/ 99 w 160"/>
                <a:gd name="T39" fmla="*/ 15 h 244"/>
                <a:gd name="T40" fmla="*/ 92 w 160"/>
                <a:gd name="T41" fmla="*/ 23 h 244"/>
                <a:gd name="T42" fmla="*/ 84 w 160"/>
                <a:gd name="T43" fmla="*/ 45 h 244"/>
                <a:gd name="T44" fmla="*/ 92 w 160"/>
                <a:gd name="T45" fmla="*/ 68 h 244"/>
                <a:gd name="T46" fmla="*/ 92 w 160"/>
                <a:gd name="T47" fmla="*/ 76 h 244"/>
                <a:gd name="T48" fmla="*/ 99 w 160"/>
                <a:gd name="T49" fmla="*/ 76 h 244"/>
                <a:gd name="T50" fmla="*/ 122 w 160"/>
                <a:gd name="T51" fmla="*/ 84 h 244"/>
                <a:gd name="T52" fmla="*/ 130 w 160"/>
                <a:gd name="T53" fmla="*/ 91 h 244"/>
                <a:gd name="T54" fmla="*/ 153 w 160"/>
                <a:gd name="T55" fmla="*/ 91 h 244"/>
                <a:gd name="T56" fmla="*/ 145 w 160"/>
                <a:gd name="T57" fmla="*/ 114 h 244"/>
                <a:gd name="T58" fmla="*/ 153 w 160"/>
                <a:gd name="T59" fmla="*/ 137 h 244"/>
                <a:gd name="T60" fmla="*/ 145 w 160"/>
                <a:gd name="T61" fmla="*/ 137 h 244"/>
                <a:gd name="T62" fmla="*/ 160 w 160"/>
                <a:gd name="T63" fmla="*/ 160 h 244"/>
                <a:gd name="T64" fmla="*/ 153 w 160"/>
                <a:gd name="T65" fmla="*/ 152 h 244"/>
                <a:gd name="T66" fmla="*/ 122 w 160"/>
                <a:gd name="T67" fmla="*/ 160 h 244"/>
                <a:gd name="T68" fmla="*/ 122 w 160"/>
                <a:gd name="T69" fmla="*/ 168 h 244"/>
                <a:gd name="T70" fmla="*/ 130 w 160"/>
                <a:gd name="T71" fmla="*/ 175 h 244"/>
                <a:gd name="T72" fmla="*/ 114 w 160"/>
                <a:gd name="T73" fmla="*/ 175 h 244"/>
                <a:gd name="T74" fmla="*/ 122 w 160"/>
                <a:gd name="T75" fmla="*/ 198 h 244"/>
                <a:gd name="T76" fmla="*/ 122 w 160"/>
                <a:gd name="T77" fmla="*/ 244 h 244"/>
                <a:gd name="T78" fmla="*/ 114 w 160"/>
                <a:gd name="T79" fmla="*/ 236 h 244"/>
                <a:gd name="T80" fmla="*/ 114 w 160"/>
                <a:gd name="T81" fmla="*/ 221 h 244"/>
                <a:gd name="T82" fmla="*/ 107 w 160"/>
                <a:gd name="T83" fmla="*/ 214 h 244"/>
                <a:gd name="T84" fmla="*/ 76 w 160"/>
                <a:gd name="T85" fmla="*/ 221 h 244"/>
                <a:gd name="T86" fmla="*/ 69 w 160"/>
                <a:gd name="T87" fmla="*/ 198 h 244"/>
                <a:gd name="T88" fmla="*/ 53 w 160"/>
                <a:gd name="T89" fmla="*/ 183 h 244"/>
                <a:gd name="T90" fmla="*/ 46 w 160"/>
                <a:gd name="T91" fmla="*/ 175 h 244"/>
                <a:gd name="T92" fmla="*/ 23 w 160"/>
                <a:gd name="T93" fmla="*/ 183 h 244"/>
                <a:gd name="T94" fmla="*/ 7 w 160"/>
                <a:gd name="T95" fmla="*/ 16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" h="244">
                  <a:moveTo>
                    <a:pt x="7" y="160"/>
                  </a:moveTo>
                  <a:lnTo>
                    <a:pt x="0" y="160"/>
                  </a:lnTo>
                  <a:lnTo>
                    <a:pt x="7" y="160"/>
                  </a:lnTo>
                  <a:lnTo>
                    <a:pt x="15" y="145"/>
                  </a:lnTo>
                  <a:lnTo>
                    <a:pt x="23" y="145"/>
                  </a:lnTo>
                  <a:lnTo>
                    <a:pt x="30" y="130"/>
                  </a:lnTo>
                  <a:lnTo>
                    <a:pt x="23" y="122"/>
                  </a:lnTo>
                  <a:lnTo>
                    <a:pt x="23" y="84"/>
                  </a:lnTo>
                  <a:lnTo>
                    <a:pt x="23" y="76"/>
                  </a:lnTo>
                  <a:lnTo>
                    <a:pt x="30" y="68"/>
                  </a:lnTo>
                  <a:lnTo>
                    <a:pt x="30" y="61"/>
                  </a:lnTo>
                  <a:lnTo>
                    <a:pt x="38" y="68"/>
                  </a:lnTo>
                  <a:lnTo>
                    <a:pt x="38" y="61"/>
                  </a:lnTo>
                  <a:lnTo>
                    <a:pt x="53" y="45"/>
                  </a:lnTo>
                  <a:lnTo>
                    <a:pt x="53" y="23"/>
                  </a:lnTo>
                  <a:lnTo>
                    <a:pt x="69" y="23"/>
                  </a:lnTo>
                  <a:lnTo>
                    <a:pt x="76" y="23"/>
                  </a:lnTo>
                  <a:lnTo>
                    <a:pt x="107" y="0"/>
                  </a:lnTo>
                  <a:lnTo>
                    <a:pt x="107" y="7"/>
                  </a:lnTo>
                  <a:lnTo>
                    <a:pt x="99" y="15"/>
                  </a:lnTo>
                  <a:lnTo>
                    <a:pt x="92" y="23"/>
                  </a:lnTo>
                  <a:lnTo>
                    <a:pt x="84" y="45"/>
                  </a:lnTo>
                  <a:lnTo>
                    <a:pt x="92" y="68"/>
                  </a:lnTo>
                  <a:lnTo>
                    <a:pt x="92" y="76"/>
                  </a:lnTo>
                  <a:lnTo>
                    <a:pt x="99" y="76"/>
                  </a:lnTo>
                  <a:lnTo>
                    <a:pt x="122" y="84"/>
                  </a:lnTo>
                  <a:lnTo>
                    <a:pt x="130" y="91"/>
                  </a:lnTo>
                  <a:lnTo>
                    <a:pt x="153" y="91"/>
                  </a:lnTo>
                  <a:lnTo>
                    <a:pt x="145" y="114"/>
                  </a:lnTo>
                  <a:lnTo>
                    <a:pt x="153" y="137"/>
                  </a:lnTo>
                  <a:lnTo>
                    <a:pt x="145" y="137"/>
                  </a:lnTo>
                  <a:lnTo>
                    <a:pt x="160" y="160"/>
                  </a:lnTo>
                  <a:lnTo>
                    <a:pt x="153" y="152"/>
                  </a:lnTo>
                  <a:lnTo>
                    <a:pt x="122" y="160"/>
                  </a:lnTo>
                  <a:lnTo>
                    <a:pt x="122" y="168"/>
                  </a:lnTo>
                  <a:lnTo>
                    <a:pt x="130" y="175"/>
                  </a:lnTo>
                  <a:lnTo>
                    <a:pt x="114" y="175"/>
                  </a:lnTo>
                  <a:lnTo>
                    <a:pt x="122" y="198"/>
                  </a:lnTo>
                  <a:lnTo>
                    <a:pt x="122" y="244"/>
                  </a:lnTo>
                  <a:lnTo>
                    <a:pt x="114" y="236"/>
                  </a:lnTo>
                  <a:lnTo>
                    <a:pt x="114" y="221"/>
                  </a:lnTo>
                  <a:lnTo>
                    <a:pt x="107" y="214"/>
                  </a:lnTo>
                  <a:lnTo>
                    <a:pt x="76" y="221"/>
                  </a:lnTo>
                  <a:lnTo>
                    <a:pt x="69" y="198"/>
                  </a:lnTo>
                  <a:lnTo>
                    <a:pt x="53" y="183"/>
                  </a:lnTo>
                  <a:lnTo>
                    <a:pt x="46" y="175"/>
                  </a:lnTo>
                  <a:lnTo>
                    <a:pt x="23" y="183"/>
                  </a:lnTo>
                  <a:lnTo>
                    <a:pt x="7" y="16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5" name="Freeform 467"/>
            <p:cNvSpPr>
              <a:spLocks/>
            </p:cNvSpPr>
            <p:nvPr/>
          </p:nvSpPr>
          <p:spPr bwMode="blackWhite">
            <a:xfrm>
              <a:off x="1368763" y="4140792"/>
              <a:ext cx="453903" cy="450562"/>
            </a:xfrm>
            <a:custGeom>
              <a:avLst/>
              <a:gdLst>
                <a:gd name="T0" fmla="*/ 168 w 168"/>
                <a:gd name="T1" fmla="*/ 54 h 161"/>
                <a:gd name="T2" fmla="*/ 153 w 168"/>
                <a:gd name="T3" fmla="*/ 61 h 161"/>
                <a:gd name="T4" fmla="*/ 153 w 168"/>
                <a:gd name="T5" fmla="*/ 69 h 161"/>
                <a:gd name="T6" fmla="*/ 160 w 168"/>
                <a:gd name="T7" fmla="*/ 77 h 161"/>
                <a:gd name="T8" fmla="*/ 153 w 168"/>
                <a:gd name="T9" fmla="*/ 77 h 161"/>
                <a:gd name="T10" fmla="*/ 145 w 168"/>
                <a:gd name="T11" fmla="*/ 92 h 161"/>
                <a:gd name="T12" fmla="*/ 153 w 168"/>
                <a:gd name="T13" fmla="*/ 100 h 161"/>
                <a:gd name="T14" fmla="*/ 153 w 168"/>
                <a:gd name="T15" fmla="*/ 107 h 161"/>
                <a:gd name="T16" fmla="*/ 122 w 168"/>
                <a:gd name="T17" fmla="*/ 123 h 161"/>
                <a:gd name="T18" fmla="*/ 99 w 168"/>
                <a:gd name="T19" fmla="*/ 115 h 161"/>
                <a:gd name="T20" fmla="*/ 107 w 168"/>
                <a:gd name="T21" fmla="*/ 123 h 161"/>
                <a:gd name="T22" fmla="*/ 107 w 168"/>
                <a:gd name="T23" fmla="*/ 138 h 161"/>
                <a:gd name="T24" fmla="*/ 115 w 168"/>
                <a:gd name="T25" fmla="*/ 145 h 161"/>
                <a:gd name="T26" fmla="*/ 92 w 168"/>
                <a:gd name="T27" fmla="*/ 161 h 161"/>
                <a:gd name="T28" fmla="*/ 76 w 168"/>
                <a:gd name="T29" fmla="*/ 161 h 161"/>
                <a:gd name="T30" fmla="*/ 76 w 168"/>
                <a:gd name="T31" fmla="*/ 153 h 161"/>
                <a:gd name="T32" fmla="*/ 61 w 168"/>
                <a:gd name="T33" fmla="*/ 130 h 161"/>
                <a:gd name="T34" fmla="*/ 69 w 168"/>
                <a:gd name="T35" fmla="*/ 130 h 161"/>
                <a:gd name="T36" fmla="*/ 61 w 168"/>
                <a:gd name="T37" fmla="*/ 107 h 161"/>
                <a:gd name="T38" fmla="*/ 69 w 168"/>
                <a:gd name="T39" fmla="*/ 84 h 161"/>
                <a:gd name="T40" fmla="*/ 46 w 168"/>
                <a:gd name="T41" fmla="*/ 84 h 161"/>
                <a:gd name="T42" fmla="*/ 38 w 168"/>
                <a:gd name="T43" fmla="*/ 77 h 161"/>
                <a:gd name="T44" fmla="*/ 15 w 168"/>
                <a:gd name="T45" fmla="*/ 69 h 161"/>
                <a:gd name="T46" fmla="*/ 8 w 168"/>
                <a:gd name="T47" fmla="*/ 69 h 161"/>
                <a:gd name="T48" fmla="*/ 8 w 168"/>
                <a:gd name="T49" fmla="*/ 61 h 161"/>
                <a:gd name="T50" fmla="*/ 0 w 168"/>
                <a:gd name="T51" fmla="*/ 38 h 161"/>
                <a:gd name="T52" fmla="*/ 8 w 168"/>
                <a:gd name="T53" fmla="*/ 16 h 161"/>
                <a:gd name="T54" fmla="*/ 15 w 168"/>
                <a:gd name="T55" fmla="*/ 8 h 161"/>
                <a:gd name="T56" fmla="*/ 23 w 168"/>
                <a:gd name="T57" fmla="*/ 23 h 161"/>
                <a:gd name="T58" fmla="*/ 15 w 168"/>
                <a:gd name="T59" fmla="*/ 31 h 161"/>
                <a:gd name="T60" fmla="*/ 15 w 168"/>
                <a:gd name="T61" fmla="*/ 46 h 161"/>
                <a:gd name="T62" fmla="*/ 23 w 168"/>
                <a:gd name="T63" fmla="*/ 38 h 161"/>
                <a:gd name="T64" fmla="*/ 23 w 168"/>
                <a:gd name="T65" fmla="*/ 16 h 161"/>
                <a:gd name="T66" fmla="*/ 38 w 168"/>
                <a:gd name="T67" fmla="*/ 8 h 161"/>
                <a:gd name="T68" fmla="*/ 38 w 168"/>
                <a:gd name="T69" fmla="*/ 0 h 161"/>
                <a:gd name="T70" fmla="*/ 46 w 168"/>
                <a:gd name="T71" fmla="*/ 8 h 161"/>
                <a:gd name="T72" fmla="*/ 61 w 168"/>
                <a:gd name="T73" fmla="*/ 16 h 161"/>
                <a:gd name="T74" fmla="*/ 61 w 168"/>
                <a:gd name="T75" fmla="*/ 23 h 161"/>
                <a:gd name="T76" fmla="*/ 84 w 168"/>
                <a:gd name="T77" fmla="*/ 23 h 161"/>
                <a:gd name="T78" fmla="*/ 99 w 168"/>
                <a:gd name="T79" fmla="*/ 31 h 161"/>
                <a:gd name="T80" fmla="*/ 115 w 168"/>
                <a:gd name="T81" fmla="*/ 23 h 161"/>
                <a:gd name="T82" fmla="*/ 137 w 168"/>
                <a:gd name="T83" fmla="*/ 23 h 161"/>
                <a:gd name="T84" fmla="*/ 130 w 168"/>
                <a:gd name="T85" fmla="*/ 23 h 161"/>
                <a:gd name="T86" fmla="*/ 137 w 168"/>
                <a:gd name="T87" fmla="*/ 31 h 161"/>
                <a:gd name="T88" fmla="*/ 153 w 168"/>
                <a:gd name="T89" fmla="*/ 38 h 161"/>
                <a:gd name="T90" fmla="*/ 153 w 168"/>
                <a:gd name="T91" fmla="*/ 54 h 161"/>
                <a:gd name="T92" fmla="*/ 160 w 168"/>
                <a:gd name="T93" fmla="*/ 54 h 161"/>
                <a:gd name="T94" fmla="*/ 168 w 168"/>
                <a:gd name="T95" fmla="*/ 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" h="161">
                  <a:moveTo>
                    <a:pt x="168" y="54"/>
                  </a:moveTo>
                  <a:lnTo>
                    <a:pt x="153" y="61"/>
                  </a:lnTo>
                  <a:lnTo>
                    <a:pt x="153" y="69"/>
                  </a:lnTo>
                  <a:lnTo>
                    <a:pt x="160" y="77"/>
                  </a:lnTo>
                  <a:lnTo>
                    <a:pt x="153" y="77"/>
                  </a:lnTo>
                  <a:lnTo>
                    <a:pt x="145" y="92"/>
                  </a:lnTo>
                  <a:lnTo>
                    <a:pt x="153" y="100"/>
                  </a:lnTo>
                  <a:lnTo>
                    <a:pt x="153" y="107"/>
                  </a:lnTo>
                  <a:lnTo>
                    <a:pt x="122" y="123"/>
                  </a:lnTo>
                  <a:lnTo>
                    <a:pt x="99" y="115"/>
                  </a:lnTo>
                  <a:lnTo>
                    <a:pt x="107" y="123"/>
                  </a:lnTo>
                  <a:lnTo>
                    <a:pt x="107" y="138"/>
                  </a:lnTo>
                  <a:lnTo>
                    <a:pt x="115" y="145"/>
                  </a:lnTo>
                  <a:lnTo>
                    <a:pt x="92" y="161"/>
                  </a:lnTo>
                  <a:lnTo>
                    <a:pt x="76" y="161"/>
                  </a:lnTo>
                  <a:lnTo>
                    <a:pt x="76" y="153"/>
                  </a:lnTo>
                  <a:lnTo>
                    <a:pt x="61" y="130"/>
                  </a:lnTo>
                  <a:lnTo>
                    <a:pt x="69" y="130"/>
                  </a:lnTo>
                  <a:lnTo>
                    <a:pt x="61" y="107"/>
                  </a:lnTo>
                  <a:lnTo>
                    <a:pt x="69" y="84"/>
                  </a:lnTo>
                  <a:lnTo>
                    <a:pt x="46" y="84"/>
                  </a:lnTo>
                  <a:lnTo>
                    <a:pt x="38" y="77"/>
                  </a:lnTo>
                  <a:lnTo>
                    <a:pt x="15" y="69"/>
                  </a:lnTo>
                  <a:lnTo>
                    <a:pt x="8" y="69"/>
                  </a:lnTo>
                  <a:lnTo>
                    <a:pt x="8" y="61"/>
                  </a:lnTo>
                  <a:lnTo>
                    <a:pt x="0" y="38"/>
                  </a:lnTo>
                  <a:lnTo>
                    <a:pt x="8" y="16"/>
                  </a:lnTo>
                  <a:lnTo>
                    <a:pt x="15" y="8"/>
                  </a:lnTo>
                  <a:lnTo>
                    <a:pt x="23" y="23"/>
                  </a:lnTo>
                  <a:lnTo>
                    <a:pt x="15" y="31"/>
                  </a:lnTo>
                  <a:lnTo>
                    <a:pt x="15" y="46"/>
                  </a:lnTo>
                  <a:lnTo>
                    <a:pt x="23" y="38"/>
                  </a:lnTo>
                  <a:lnTo>
                    <a:pt x="23" y="16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46" y="8"/>
                  </a:lnTo>
                  <a:lnTo>
                    <a:pt x="61" y="16"/>
                  </a:lnTo>
                  <a:lnTo>
                    <a:pt x="61" y="23"/>
                  </a:lnTo>
                  <a:lnTo>
                    <a:pt x="84" y="23"/>
                  </a:lnTo>
                  <a:lnTo>
                    <a:pt x="99" y="31"/>
                  </a:lnTo>
                  <a:lnTo>
                    <a:pt x="115" y="23"/>
                  </a:lnTo>
                  <a:lnTo>
                    <a:pt x="137" y="23"/>
                  </a:lnTo>
                  <a:lnTo>
                    <a:pt x="130" y="23"/>
                  </a:lnTo>
                  <a:lnTo>
                    <a:pt x="137" y="31"/>
                  </a:lnTo>
                  <a:lnTo>
                    <a:pt x="153" y="38"/>
                  </a:lnTo>
                  <a:lnTo>
                    <a:pt x="153" y="54"/>
                  </a:lnTo>
                  <a:lnTo>
                    <a:pt x="160" y="54"/>
                  </a:lnTo>
                  <a:lnTo>
                    <a:pt x="168" y="54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 dirty="0"/>
            </a:p>
          </p:txBody>
        </p:sp>
        <p:sp>
          <p:nvSpPr>
            <p:cNvPr id="335316" name="Freeform 468"/>
            <p:cNvSpPr>
              <a:spLocks/>
            </p:cNvSpPr>
            <p:nvPr/>
          </p:nvSpPr>
          <p:spPr bwMode="blackWhite">
            <a:xfrm>
              <a:off x="2009681" y="4397691"/>
              <a:ext cx="79871" cy="146236"/>
            </a:xfrm>
            <a:custGeom>
              <a:avLst/>
              <a:gdLst>
                <a:gd name="T0" fmla="*/ 30 w 30"/>
                <a:gd name="T1" fmla="*/ 23 h 53"/>
                <a:gd name="T2" fmla="*/ 15 w 30"/>
                <a:gd name="T3" fmla="*/ 53 h 53"/>
                <a:gd name="T4" fmla="*/ 0 w 30"/>
                <a:gd name="T5" fmla="*/ 53 h 53"/>
                <a:gd name="T6" fmla="*/ 0 w 30"/>
                <a:gd name="T7" fmla="*/ 31 h 53"/>
                <a:gd name="T8" fmla="*/ 0 w 30"/>
                <a:gd name="T9" fmla="*/ 15 h 53"/>
                <a:gd name="T10" fmla="*/ 0 w 30"/>
                <a:gd name="T11" fmla="*/ 0 h 53"/>
                <a:gd name="T12" fmla="*/ 30 w 30"/>
                <a:gd name="T13" fmla="*/ 2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53">
                  <a:moveTo>
                    <a:pt x="30" y="23"/>
                  </a:moveTo>
                  <a:lnTo>
                    <a:pt x="15" y="53"/>
                  </a:lnTo>
                  <a:lnTo>
                    <a:pt x="0" y="53"/>
                  </a:lnTo>
                  <a:lnTo>
                    <a:pt x="0" y="31"/>
                  </a:lnTo>
                  <a:lnTo>
                    <a:pt x="0" y="15"/>
                  </a:lnTo>
                  <a:lnTo>
                    <a:pt x="0" y="0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D0D3D4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7" name="Freeform 469"/>
            <p:cNvSpPr>
              <a:spLocks/>
            </p:cNvSpPr>
            <p:nvPr/>
          </p:nvSpPr>
          <p:spPr bwMode="blackWhite">
            <a:xfrm>
              <a:off x="1885004" y="4397691"/>
              <a:ext cx="124677" cy="146236"/>
            </a:xfrm>
            <a:custGeom>
              <a:avLst/>
              <a:gdLst>
                <a:gd name="T0" fmla="*/ 46 w 46"/>
                <a:gd name="T1" fmla="*/ 0 h 53"/>
                <a:gd name="T2" fmla="*/ 38 w 46"/>
                <a:gd name="T3" fmla="*/ 0 h 53"/>
                <a:gd name="T4" fmla="*/ 8 w 46"/>
                <a:gd name="T5" fmla="*/ 0 h 53"/>
                <a:gd name="T6" fmla="*/ 0 w 46"/>
                <a:gd name="T7" fmla="*/ 23 h 53"/>
                <a:gd name="T8" fmla="*/ 15 w 46"/>
                <a:gd name="T9" fmla="*/ 53 h 53"/>
                <a:gd name="T10" fmla="*/ 23 w 46"/>
                <a:gd name="T11" fmla="*/ 53 h 53"/>
                <a:gd name="T12" fmla="*/ 23 w 46"/>
                <a:gd name="T13" fmla="*/ 46 h 53"/>
                <a:gd name="T14" fmla="*/ 46 w 46"/>
                <a:gd name="T15" fmla="*/ 53 h 53"/>
                <a:gd name="T16" fmla="*/ 46 w 46"/>
                <a:gd name="T17" fmla="*/ 31 h 53"/>
                <a:gd name="T18" fmla="*/ 46 w 46"/>
                <a:gd name="T19" fmla="*/ 15 h 53"/>
                <a:gd name="T20" fmla="*/ 46 w 46"/>
                <a:gd name="T21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53">
                  <a:moveTo>
                    <a:pt x="46" y="0"/>
                  </a:moveTo>
                  <a:lnTo>
                    <a:pt x="38" y="0"/>
                  </a:lnTo>
                  <a:lnTo>
                    <a:pt x="8" y="0"/>
                  </a:lnTo>
                  <a:lnTo>
                    <a:pt x="0" y="23"/>
                  </a:lnTo>
                  <a:lnTo>
                    <a:pt x="15" y="53"/>
                  </a:lnTo>
                  <a:lnTo>
                    <a:pt x="23" y="53"/>
                  </a:lnTo>
                  <a:lnTo>
                    <a:pt x="23" y="46"/>
                  </a:lnTo>
                  <a:lnTo>
                    <a:pt x="46" y="53"/>
                  </a:lnTo>
                  <a:lnTo>
                    <a:pt x="46" y="31"/>
                  </a:lnTo>
                  <a:lnTo>
                    <a:pt x="46" y="15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18" name="Freeform 470"/>
            <p:cNvSpPr>
              <a:spLocks/>
            </p:cNvSpPr>
            <p:nvPr/>
          </p:nvSpPr>
          <p:spPr bwMode="auto">
            <a:xfrm>
              <a:off x="1472011" y="5338340"/>
              <a:ext cx="412993" cy="1456424"/>
            </a:xfrm>
            <a:custGeom>
              <a:avLst/>
              <a:gdLst>
                <a:gd name="T0" fmla="*/ 15 w 153"/>
                <a:gd name="T1" fmla="*/ 0 h 520"/>
                <a:gd name="T2" fmla="*/ 31 w 153"/>
                <a:gd name="T3" fmla="*/ 38 h 520"/>
                <a:gd name="T4" fmla="*/ 54 w 153"/>
                <a:gd name="T5" fmla="*/ 77 h 520"/>
                <a:gd name="T6" fmla="*/ 38 w 153"/>
                <a:gd name="T7" fmla="*/ 99 h 520"/>
                <a:gd name="T8" fmla="*/ 38 w 153"/>
                <a:gd name="T9" fmla="*/ 153 h 520"/>
                <a:gd name="T10" fmla="*/ 54 w 153"/>
                <a:gd name="T11" fmla="*/ 237 h 520"/>
                <a:gd name="T12" fmla="*/ 54 w 153"/>
                <a:gd name="T13" fmla="*/ 268 h 520"/>
                <a:gd name="T14" fmla="*/ 61 w 153"/>
                <a:gd name="T15" fmla="*/ 306 h 520"/>
                <a:gd name="T16" fmla="*/ 69 w 153"/>
                <a:gd name="T17" fmla="*/ 352 h 520"/>
                <a:gd name="T18" fmla="*/ 77 w 153"/>
                <a:gd name="T19" fmla="*/ 390 h 520"/>
                <a:gd name="T20" fmla="*/ 84 w 153"/>
                <a:gd name="T21" fmla="*/ 390 h 520"/>
                <a:gd name="T22" fmla="*/ 92 w 153"/>
                <a:gd name="T23" fmla="*/ 466 h 520"/>
                <a:gd name="T24" fmla="*/ 107 w 153"/>
                <a:gd name="T25" fmla="*/ 474 h 520"/>
                <a:gd name="T26" fmla="*/ 153 w 153"/>
                <a:gd name="T27" fmla="*/ 497 h 520"/>
                <a:gd name="T28" fmla="*/ 145 w 153"/>
                <a:gd name="T29" fmla="*/ 504 h 520"/>
                <a:gd name="T30" fmla="*/ 130 w 153"/>
                <a:gd name="T31" fmla="*/ 512 h 520"/>
                <a:gd name="T32" fmla="*/ 138 w 153"/>
                <a:gd name="T33" fmla="*/ 504 h 520"/>
                <a:gd name="T34" fmla="*/ 99 w 153"/>
                <a:gd name="T35" fmla="*/ 497 h 520"/>
                <a:gd name="T36" fmla="*/ 92 w 153"/>
                <a:gd name="T37" fmla="*/ 497 h 520"/>
                <a:gd name="T38" fmla="*/ 99 w 153"/>
                <a:gd name="T39" fmla="*/ 489 h 520"/>
                <a:gd name="T40" fmla="*/ 92 w 153"/>
                <a:gd name="T41" fmla="*/ 489 h 520"/>
                <a:gd name="T42" fmla="*/ 84 w 153"/>
                <a:gd name="T43" fmla="*/ 474 h 520"/>
                <a:gd name="T44" fmla="*/ 77 w 153"/>
                <a:gd name="T45" fmla="*/ 474 h 520"/>
                <a:gd name="T46" fmla="*/ 69 w 153"/>
                <a:gd name="T47" fmla="*/ 466 h 520"/>
                <a:gd name="T48" fmla="*/ 61 w 153"/>
                <a:gd name="T49" fmla="*/ 436 h 520"/>
                <a:gd name="T50" fmla="*/ 69 w 153"/>
                <a:gd name="T51" fmla="*/ 420 h 520"/>
                <a:gd name="T52" fmla="*/ 46 w 153"/>
                <a:gd name="T53" fmla="*/ 420 h 520"/>
                <a:gd name="T54" fmla="*/ 54 w 153"/>
                <a:gd name="T55" fmla="*/ 405 h 520"/>
                <a:gd name="T56" fmla="*/ 54 w 153"/>
                <a:gd name="T57" fmla="*/ 382 h 520"/>
                <a:gd name="T58" fmla="*/ 61 w 153"/>
                <a:gd name="T59" fmla="*/ 397 h 520"/>
                <a:gd name="T60" fmla="*/ 61 w 153"/>
                <a:gd name="T61" fmla="*/ 382 h 520"/>
                <a:gd name="T62" fmla="*/ 46 w 153"/>
                <a:gd name="T63" fmla="*/ 344 h 520"/>
                <a:gd name="T64" fmla="*/ 38 w 153"/>
                <a:gd name="T65" fmla="*/ 336 h 520"/>
                <a:gd name="T66" fmla="*/ 23 w 153"/>
                <a:gd name="T67" fmla="*/ 290 h 520"/>
                <a:gd name="T68" fmla="*/ 31 w 153"/>
                <a:gd name="T69" fmla="*/ 283 h 520"/>
                <a:gd name="T70" fmla="*/ 31 w 153"/>
                <a:gd name="T71" fmla="*/ 214 h 520"/>
                <a:gd name="T72" fmla="*/ 23 w 153"/>
                <a:gd name="T73" fmla="*/ 184 h 520"/>
                <a:gd name="T74" fmla="*/ 23 w 153"/>
                <a:gd name="T75" fmla="*/ 130 h 520"/>
                <a:gd name="T76" fmla="*/ 15 w 153"/>
                <a:gd name="T77" fmla="*/ 61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520">
                  <a:moveTo>
                    <a:pt x="0" y="8"/>
                  </a:moveTo>
                  <a:lnTo>
                    <a:pt x="15" y="0"/>
                  </a:lnTo>
                  <a:lnTo>
                    <a:pt x="31" y="23"/>
                  </a:lnTo>
                  <a:lnTo>
                    <a:pt x="31" y="38"/>
                  </a:lnTo>
                  <a:lnTo>
                    <a:pt x="46" y="77"/>
                  </a:lnTo>
                  <a:lnTo>
                    <a:pt x="54" y="77"/>
                  </a:lnTo>
                  <a:lnTo>
                    <a:pt x="54" y="92"/>
                  </a:lnTo>
                  <a:lnTo>
                    <a:pt x="38" y="99"/>
                  </a:lnTo>
                  <a:lnTo>
                    <a:pt x="46" y="130"/>
                  </a:lnTo>
                  <a:lnTo>
                    <a:pt x="38" y="153"/>
                  </a:lnTo>
                  <a:lnTo>
                    <a:pt x="38" y="199"/>
                  </a:lnTo>
                  <a:lnTo>
                    <a:pt x="54" y="237"/>
                  </a:lnTo>
                  <a:lnTo>
                    <a:pt x="46" y="260"/>
                  </a:lnTo>
                  <a:lnTo>
                    <a:pt x="54" y="268"/>
                  </a:lnTo>
                  <a:lnTo>
                    <a:pt x="46" y="283"/>
                  </a:lnTo>
                  <a:lnTo>
                    <a:pt x="61" y="306"/>
                  </a:lnTo>
                  <a:lnTo>
                    <a:pt x="61" y="344"/>
                  </a:lnTo>
                  <a:lnTo>
                    <a:pt x="69" y="352"/>
                  </a:lnTo>
                  <a:lnTo>
                    <a:pt x="69" y="367"/>
                  </a:lnTo>
                  <a:lnTo>
                    <a:pt x="77" y="390"/>
                  </a:lnTo>
                  <a:lnTo>
                    <a:pt x="84" y="397"/>
                  </a:lnTo>
                  <a:lnTo>
                    <a:pt x="84" y="390"/>
                  </a:lnTo>
                  <a:lnTo>
                    <a:pt x="92" y="420"/>
                  </a:lnTo>
                  <a:lnTo>
                    <a:pt x="92" y="466"/>
                  </a:lnTo>
                  <a:lnTo>
                    <a:pt x="99" y="474"/>
                  </a:lnTo>
                  <a:lnTo>
                    <a:pt x="107" y="474"/>
                  </a:lnTo>
                  <a:lnTo>
                    <a:pt x="122" y="497"/>
                  </a:lnTo>
                  <a:lnTo>
                    <a:pt x="153" y="497"/>
                  </a:lnTo>
                  <a:lnTo>
                    <a:pt x="153" y="504"/>
                  </a:lnTo>
                  <a:lnTo>
                    <a:pt x="145" y="504"/>
                  </a:lnTo>
                  <a:lnTo>
                    <a:pt x="145" y="520"/>
                  </a:lnTo>
                  <a:lnTo>
                    <a:pt x="130" y="512"/>
                  </a:lnTo>
                  <a:lnTo>
                    <a:pt x="138" y="512"/>
                  </a:lnTo>
                  <a:lnTo>
                    <a:pt x="138" y="504"/>
                  </a:lnTo>
                  <a:lnTo>
                    <a:pt x="130" y="512"/>
                  </a:lnTo>
                  <a:lnTo>
                    <a:pt x="99" y="497"/>
                  </a:lnTo>
                  <a:lnTo>
                    <a:pt x="99" y="504"/>
                  </a:lnTo>
                  <a:lnTo>
                    <a:pt x="92" y="497"/>
                  </a:lnTo>
                  <a:lnTo>
                    <a:pt x="92" y="489"/>
                  </a:lnTo>
                  <a:lnTo>
                    <a:pt x="99" y="489"/>
                  </a:lnTo>
                  <a:lnTo>
                    <a:pt x="92" y="481"/>
                  </a:lnTo>
                  <a:lnTo>
                    <a:pt x="92" y="489"/>
                  </a:lnTo>
                  <a:lnTo>
                    <a:pt x="84" y="489"/>
                  </a:lnTo>
                  <a:lnTo>
                    <a:pt x="84" y="474"/>
                  </a:lnTo>
                  <a:lnTo>
                    <a:pt x="84" y="466"/>
                  </a:lnTo>
                  <a:lnTo>
                    <a:pt x="77" y="474"/>
                  </a:lnTo>
                  <a:lnTo>
                    <a:pt x="77" y="466"/>
                  </a:lnTo>
                  <a:lnTo>
                    <a:pt x="69" y="466"/>
                  </a:lnTo>
                  <a:lnTo>
                    <a:pt x="61" y="443"/>
                  </a:lnTo>
                  <a:lnTo>
                    <a:pt x="61" y="436"/>
                  </a:lnTo>
                  <a:lnTo>
                    <a:pt x="69" y="443"/>
                  </a:lnTo>
                  <a:lnTo>
                    <a:pt x="69" y="420"/>
                  </a:lnTo>
                  <a:lnTo>
                    <a:pt x="54" y="420"/>
                  </a:lnTo>
                  <a:lnTo>
                    <a:pt x="46" y="420"/>
                  </a:lnTo>
                  <a:lnTo>
                    <a:pt x="54" y="413"/>
                  </a:lnTo>
                  <a:lnTo>
                    <a:pt x="54" y="405"/>
                  </a:lnTo>
                  <a:lnTo>
                    <a:pt x="46" y="382"/>
                  </a:lnTo>
                  <a:lnTo>
                    <a:pt x="54" y="382"/>
                  </a:lnTo>
                  <a:lnTo>
                    <a:pt x="61" y="382"/>
                  </a:lnTo>
                  <a:lnTo>
                    <a:pt x="61" y="397"/>
                  </a:lnTo>
                  <a:lnTo>
                    <a:pt x="61" y="405"/>
                  </a:lnTo>
                  <a:lnTo>
                    <a:pt x="61" y="382"/>
                  </a:lnTo>
                  <a:lnTo>
                    <a:pt x="54" y="352"/>
                  </a:lnTo>
                  <a:lnTo>
                    <a:pt x="46" y="344"/>
                  </a:lnTo>
                  <a:lnTo>
                    <a:pt x="46" y="352"/>
                  </a:lnTo>
                  <a:lnTo>
                    <a:pt x="38" y="336"/>
                  </a:lnTo>
                  <a:lnTo>
                    <a:pt x="38" y="321"/>
                  </a:lnTo>
                  <a:lnTo>
                    <a:pt x="23" y="290"/>
                  </a:lnTo>
                  <a:lnTo>
                    <a:pt x="23" y="283"/>
                  </a:lnTo>
                  <a:lnTo>
                    <a:pt x="31" y="283"/>
                  </a:lnTo>
                  <a:lnTo>
                    <a:pt x="31" y="237"/>
                  </a:lnTo>
                  <a:lnTo>
                    <a:pt x="31" y="214"/>
                  </a:lnTo>
                  <a:lnTo>
                    <a:pt x="15" y="191"/>
                  </a:lnTo>
                  <a:lnTo>
                    <a:pt x="23" y="184"/>
                  </a:lnTo>
                  <a:lnTo>
                    <a:pt x="15" y="168"/>
                  </a:lnTo>
                  <a:lnTo>
                    <a:pt x="23" y="130"/>
                  </a:lnTo>
                  <a:lnTo>
                    <a:pt x="15" y="77"/>
                  </a:lnTo>
                  <a:lnTo>
                    <a:pt x="15" y="6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19" name="Freeform 471"/>
            <p:cNvSpPr>
              <a:spLocks/>
            </p:cNvSpPr>
            <p:nvPr/>
          </p:nvSpPr>
          <p:spPr bwMode="blackWhite">
            <a:xfrm>
              <a:off x="4216855" y="2708082"/>
              <a:ext cx="3897" cy="21738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20" name="Freeform 472"/>
            <p:cNvSpPr>
              <a:spLocks/>
            </p:cNvSpPr>
            <p:nvPr/>
          </p:nvSpPr>
          <p:spPr bwMode="blackWhite">
            <a:xfrm>
              <a:off x="4216855" y="2708082"/>
              <a:ext cx="3897" cy="21738"/>
            </a:xfrm>
            <a:custGeom>
              <a:avLst/>
              <a:gdLst>
                <a:gd name="T0" fmla="*/ 0 h 8"/>
                <a:gd name="T1" fmla="*/ 8 h 8"/>
                <a:gd name="T2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21" name="Freeform 473"/>
            <p:cNvSpPr>
              <a:spLocks/>
            </p:cNvSpPr>
            <p:nvPr/>
          </p:nvSpPr>
          <p:spPr bwMode="auto">
            <a:xfrm>
              <a:off x="4586990" y="2513071"/>
              <a:ext cx="535722" cy="318160"/>
            </a:xfrm>
            <a:custGeom>
              <a:avLst/>
              <a:gdLst>
                <a:gd name="T0" fmla="*/ 77 w 199"/>
                <a:gd name="T1" fmla="*/ 99 h 114"/>
                <a:gd name="T2" fmla="*/ 92 w 199"/>
                <a:gd name="T3" fmla="*/ 99 h 114"/>
                <a:gd name="T4" fmla="*/ 92 w 199"/>
                <a:gd name="T5" fmla="*/ 91 h 114"/>
                <a:gd name="T6" fmla="*/ 100 w 199"/>
                <a:gd name="T7" fmla="*/ 84 h 114"/>
                <a:gd name="T8" fmla="*/ 115 w 199"/>
                <a:gd name="T9" fmla="*/ 84 h 114"/>
                <a:gd name="T10" fmla="*/ 138 w 199"/>
                <a:gd name="T11" fmla="*/ 91 h 114"/>
                <a:gd name="T12" fmla="*/ 123 w 199"/>
                <a:gd name="T13" fmla="*/ 99 h 114"/>
                <a:gd name="T14" fmla="*/ 138 w 199"/>
                <a:gd name="T15" fmla="*/ 107 h 114"/>
                <a:gd name="T16" fmla="*/ 138 w 199"/>
                <a:gd name="T17" fmla="*/ 114 h 114"/>
                <a:gd name="T18" fmla="*/ 161 w 199"/>
                <a:gd name="T19" fmla="*/ 107 h 114"/>
                <a:gd name="T20" fmla="*/ 169 w 199"/>
                <a:gd name="T21" fmla="*/ 107 h 114"/>
                <a:gd name="T22" fmla="*/ 169 w 199"/>
                <a:gd name="T23" fmla="*/ 99 h 114"/>
                <a:gd name="T24" fmla="*/ 161 w 199"/>
                <a:gd name="T25" fmla="*/ 99 h 114"/>
                <a:gd name="T26" fmla="*/ 146 w 199"/>
                <a:gd name="T27" fmla="*/ 91 h 114"/>
                <a:gd name="T28" fmla="*/ 176 w 199"/>
                <a:gd name="T29" fmla="*/ 76 h 114"/>
                <a:gd name="T30" fmla="*/ 184 w 199"/>
                <a:gd name="T31" fmla="*/ 76 h 114"/>
                <a:gd name="T32" fmla="*/ 184 w 199"/>
                <a:gd name="T33" fmla="*/ 68 h 114"/>
                <a:gd name="T34" fmla="*/ 192 w 199"/>
                <a:gd name="T35" fmla="*/ 61 h 114"/>
                <a:gd name="T36" fmla="*/ 199 w 199"/>
                <a:gd name="T37" fmla="*/ 68 h 114"/>
                <a:gd name="T38" fmla="*/ 199 w 199"/>
                <a:gd name="T39" fmla="*/ 53 h 114"/>
                <a:gd name="T40" fmla="*/ 199 w 199"/>
                <a:gd name="T41" fmla="*/ 45 h 114"/>
                <a:gd name="T42" fmla="*/ 199 w 199"/>
                <a:gd name="T43" fmla="*/ 38 h 114"/>
                <a:gd name="T44" fmla="*/ 176 w 199"/>
                <a:gd name="T45" fmla="*/ 38 h 114"/>
                <a:gd name="T46" fmla="*/ 169 w 199"/>
                <a:gd name="T47" fmla="*/ 30 h 114"/>
                <a:gd name="T48" fmla="*/ 146 w 199"/>
                <a:gd name="T49" fmla="*/ 30 h 114"/>
                <a:gd name="T50" fmla="*/ 138 w 199"/>
                <a:gd name="T51" fmla="*/ 15 h 114"/>
                <a:gd name="T52" fmla="*/ 130 w 199"/>
                <a:gd name="T53" fmla="*/ 15 h 114"/>
                <a:gd name="T54" fmla="*/ 130 w 199"/>
                <a:gd name="T55" fmla="*/ 7 h 114"/>
                <a:gd name="T56" fmla="*/ 123 w 199"/>
                <a:gd name="T57" fmla="*/ 0 h 114"/>
                <a:gd name="T58" fmla="*/ 100 w 199"/>
                <a:gd name="T59" fmla="*/ 7 h 114"/>
                <a:gd name="T60" fmla="*/ 92 w 199"/>
                <a:gd name="T61" fmla="*/ 7 h 114"/>
                <a:gd name="T62" fmla="*/ 92 w 199"/>
                <a:gd name="T63" fmla="*/ 15 h 114"/>
                <a:gd name="T64" fmla="*/ 77 w 199"/>
                <a:gd name="T65" fmla="*/ 15 h 114"/>
                <a:gd name="T66" fmla="*/ 62 w 199"/>
                <a:gd name="T67" fmla="*/ 15 h 114"/>
                <a:gd name="T68" fmla="*/ 39 w 199"/>
                <a:gd name="T69" fmla="*/ 7 h 114"/>
                <a:gd name="T70" fmla="*/ 16 w 199"/>
                <a:gd name="T71" fmla="*/ 15 h 114"/>
                <a:gd name="T72" fmla="*/ 23 w 199"/>
                <a:gd name="T73" fmla="*/ 30 h 114"/>
                <a:gd name="T74" fmla="*/ 0 w 199"/>
                <a:gd name="T75" fmla="*/ 45 h 114"/>
                <a:gd name="T76" fmla="*/ 0 w 199"/>
                <a:gd name="T77" fmla="*/ 53 h 114"/>
                <a:gd name="T78" fmla="*/ 0 w 199"/>
                <a:gd name="T79" fmla="*/ 61 h 114"/>
                <a:gd name="T80" fmla="*/ 8 w 199"/>
                <a:gd name="T81" fmla="*/ 61 h 114"/>
                <a:gd name="T82" fmla="*/ 31 w 199"/>
                <a:gd name="T83" fmla="*/ 68 h 114"/>
                <a:gd name="T84" fmla="*/ 54 w 199"/>
                <a:gd name="T85" fmla="*/ 61 h 114"/>
                <a:gd name="T86" fmla="*/ 62 w 199"/>
                <a:gd name="T87" fmla="*/ 53 h 114"/>
                <a:gd name="T88" fmla="*/ 77 w 199"/>
                <a:gd name="T89" fmla="*/ 61 h 114"/>
                <a:gd name="T90" fmla="*/ 85 w 199"/>
                <a:gd name="T91" fmla="*/ 68 h 114"/>
                <a:gd name="T92" fmla="*/ 92 w 199"/>
                <a:gd name="T93" fmla="*/ 76 h 114"/>
                <a:gd name="T94" fmla="*/ 92 w 199"/>
                <a:gd name="T95" fmla="*/ 84 h 114"/>
                <a:gd name="T96" fmla="*/ 85 w 199"/>
                <a:gd name="T97" fmla="*/ 84 h 114"/>
                <a:gd name="T98" fmla="*/ 77 w 199"/>
                <a:gd name="T99" fmla="*/ 9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9" h="114">
                  <a:moveTo>
                    <a:pt x="77" y="99"/>
                  </a:moveTo>
                  <a:lnTo>
                    <a:pt x="92" y="99"/>
                  </a:lnTo>
                  <a:lnTo>
                    <a:pt x="92" y="91"/>
                  </a:lnTo>
                  <a:lnTo>
                    <a:pt x="100" y="84"/>
                  </a:lnTo>
                  <a:lnTo>
                    <a:pt x="115" y="84"/>
                  </a:lnTo>
                  <a:lnTo>
                    <a:pt x="138" y="91"/>
                  </a:lnTo>
                  <a:lnTo>
                    <a:pt x="123" y="99"/>
                  </a:lnTo>
                  <a:lnTo>
                    <a:pt x="138" y="107"/>
                  </a:lnTo>
                  <a:lnTo>
                    <a:pt x="138" y="114"/>
                  </a:lnTo>
                  <a:lnTo>
                    <a:pt x="161" y="107"/>
                  </a:lnTo>
                  <a:lnTo>
                    <a:pt x="169" y="107"/>
                  </a:lnTo>
                  <a:lnTo>
                    <a:pt x="169" y="99"/>
                  </a:lnTo>
                  <a:lnTo>
                    <a:pt x="161" y="99"/>
                  </a:lnTo>
                  <a:lnTo>
                    <a:pt x="146" y="91"/>
                  </a:lnTo>
                  <a:lnTo>
                    <a:pt x="176" y="76"/>
                  </a:lnTo>
                  <a:lnTo>
                    <a:pt x="184" y="76"/>
                  </a:lnTo>
                  <a:lnTo>
                    <a:pt x="184" y="68"/>
                  </a:lnTo>
                  <a:lnTo>
                    <a:pt x="192" y="61"/>
                  </a:lnTo>
                  <a:lnTo>
                    <a:pt x="199" y="68"/>
                  </a:lnTo>
                  <a:lnTo>
                    <a:pt x="199" y="53"/>
                  </a:lnTo>
                  <a:lnTo>
                    <a:pt x="199" y="45"/>
                  </a:lnTo>
                  <a:lnTo>
                    <a:pt x="199" y="38"/>
                  </a:lnTo>
                  <a:lnTo>
                    <a:pt x="176" y="38"/>
                  </a:lnTo>
                  <a:lnTo>
                    <a:pt x="169" y="30"/>
                  </a:lnTo>
                  <a:lnTo>
                    <a:pt x="146" y="30"/>
                  </a:lnTo>
                  <a:lnTo>
                    <a:pt x="138" y="15"/>
                  </a:lnTo>
                  <a:lnTo>
                    <a:pt x="130" y="15"/>
                  </a:lnTo>
                  <a:lnTo>
                    <a:pt x="130" y="7"/>
                  </a:lnTo>
                  <a:lnTo>
                    <a:pt x="123" y="0"/>
                  </a:lnTo>
                  <a:lnTo>
                    <a:pt x="100" y="7"/>
                  </a:lnTo>
                  <a:lnTo>
                    <a:pt x="92" y="7"/>
                  </a:lnTo>
                  <a:lnTo>
                    <a:pt x="92" y="15"/>
                  </a:lnTo>
                  <a:lnTo>
                    <a:pt x="77" y="15"/>
                  </a:lnTo>
                  <a:lnTo>
                    <a:pt x="62" y="15"/>
                  </a:lnTo>
                  <a:lnTo>
                    <a:pt x="39" y="7"/>
                  </a:lnTo>
                  <a:lnTo>
                    <a:pt x="16" y="15"/>
                  </a:lnTo>
                  <a:lnTo>
                    <a:pt x="23" y="30"/>
                  </a:lnTo>
                  <a:lnTo>
                    <a:pt x="0" y="45"/>
                  </a:lnTo>
                  <a:lnTo>
                    <a:pt x="0" y="53"/>
                  </a:lnTo>
                  <a:lnTo>
                    <a:pt x="0" y="61"/>
                  </a:lnTo>
                  <a:lnTo>
                    <a:pt x="8" y="61"/>
                  </a:lnTo>
                  <a:lnTo>
                    <a:pt x="31" y="68"/>
                  </a:lnTo>
                  <a:lnTo>
                    <a:pt x="54" y="61"/>
                  </a:lnTo>
                  <a:lnTo>
                    <a:pt x="62" y="53"/>
                  </a:lnTo>
                  <a:lnTo>
                    <a:pt x="77" y="61"/>
                  </a:lnTo>
                  <a:lnTo>
                    <a:pt x="85" y="68"/>
                  </a:lnTo>
                  <a:lnTo>
                    <a:pt x="92" y="76"/>
                  </a:lnTo>
                  <a:lnTo>
                    <a:pt x="92" y="84"/>
                  </a:lnTo>
                  <a:lnTo>
                    <a:pt x="85" y="84"/>
                  </a:lnTo>
                  <a:lnTo>
                    <a:pt x="77" y="99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22" name="Freeform 474"/>
            <p:cNvSpPr>
              <a:spLocks/>
            </p:cNvSpPr>
            <p:nvPr/>
          </p:nvSpPr>
          <p:spPr bwMode="blackWhite">
            <a:xfrm>
              <a:off x="5331156" y="2407707"/>
              <a:ext cx="1219498" cy="555298"/>
            </a:xfrm>
            <a:custGeom>
              <a:avLst/>
              <a:gdLst>
                <a:gd name="T0" fmla="*/ 451 w 451"/>
                <a:gd name="T1" fmla="*/ 84 h 199"/>
                <a:gd name="T2" fmla="*/ 435 w 451"/>
                <a:gd name="T3" fmla="*/ 84 h 199"/>
                <a:gd name="T4" fmla="*/ 397 w 451"/>
                <a:gd name="T5" fmla="*/ 62 h 199"/>
                <a:gd name="T6" fmla="*/ 367 w 451"/>
                <a:gd name="T7" fmla="*/ 54 h 199"/>
                <a:gd name="T8" fmla="*/ 328 w 451"/>
                <a:gd name="T9" fmla="*/ 31 h 199"/>
                <a:gd name="T10" fmla="*/ 298 w 451"/>
                <a:gd name="T11" fmla="*/ 16 h 199"/>
                <a:gd name="T12" fmla="*/ 275 w 451"/>
                <a:gd name="T13" fmla="*/ 23 h 199"/>
                <a:gd name="T14" fmla="*/ 260 w 451"/>
                <a:gd name="T15" fmla="*/ 16 h 199"/>
                <a:gd name="T16" fmla="*/ 244 w 451"/>
                <a:gd name="T17" fmla="*/ 8 h 199"/>
                <a:gd name="T18" fmla="*/ 214 w 451"/>
                <a:gd name="T19" fmla="*/ 0 h 199"/>
                <a:gd name="T20" fmla="*/ 191 w 451"/>
                <a:gd name="T21" fmla="*/ 8 h 199"/>
                <a:gd name="T22" fmla="*/ 137 w 451"/>
                <a:gd name="T23" fmla="*/ 16 h 199"/>
                <a:gd name="T24" fmla="*/ 145 w 451"/>
                <a:gd name="T25" fmla="*/ 23 h 199"/>
                <a:gd name="T26" fmla="*/ 137 w 451"/>
                <a:gd name="T27" fmla="*/ 39 h 199"/>
                <a:gd name="T28" fmla="*/ 137 w 451"/>
                <a:gd name="T29" fmla="*/ 46 h 199"/>
                <a:gd name="T30" fmla="*/ 153 w 451"/>
                <a:gd name="T31" fmla="*/ 62 h 199"/>
                <a:gd name="T32" fmla="*/ 122 w 451"/>
                <a:gd name="T33" fmla="*/ 62 h 199"/>
                <a:gd name="T34" fmla="*/ 91 w 451"/>
                <a:gd name="T35" fmla="*/ 62 h 199"/>
                <a:gd name="T36" fmla="*/ 84 w 451"/>
                <a:gd name="T37" fmla="*/ 69 h 199"/>
                <a:gd name="T38" fmla="*/ 53 w 451"/>
                <a:gd name="T39" fmla="*/ 46 h 199"/>
                <a:gd name="T40" fmla="*/ 38 w 451"/>
                <a:gd name="T41" fmla="*/ 54 h 199"/>
                <a:gd name="T42" fmla="*/ 15 w 451"/>
                <a:gd name="T43" fmla="*/ 62 h 199"/>
                <a:gd name="T44" fmla="*/ 15 w 451"/>
                <a:gd name="T45" fmla="*/ 77 h 199"/>
                <a:gd name="T46" fmla="*/ 0 w 451"/>
                <a:gd name="T47" fmla="*/ 92 h 199"/>
                <a:gd name="T48" fmla="*/ 7 w 451"/>
                <a:gd name="T49" fmla="*/ 107 h 199"/>
                <a:gd name="T50" fmla="*/ 30 w 451"/>
                <a:gd name="T51" fmla="*/ 123 h 199"/>
                <a:gd name="T52" fmla="*/ 30 w 451"/>
                <a:gd name="T53" fmla="*/ 123 h 199"/>
                <a:gd name="T54" fmla="*/ 69 w 451"/>
                <a:gd name="T55" fmla="*/ 115 h 199"/>
                <a:gd name="T56" fmla="*/ 99 w 451"/>
                <a:gd name="T57" fmla="*/ 138 h 199"/>
                <a:gd name="T58" fmla="*/ 61 w 451"/>
                <a:gd name="T59" fmla="*/ 146 h 199"/>
                <a:gd name="T60" fmla="*/ 53 w 451"/>
                <a:gd name="T61" fmla="*/ 153 h 199"/>
                <a:gd name="T62" fmla="*/ 76 w 451"/>
                <a:gd name="T63" fmla="*/ 176 h 199"/>
                <a:gd name="T64" fmla="*/ 84 w 451"/>
                <a:gd name="T65" fmla="*/ 184 h 199"/>
                <a:gd name="T66" fmla="*/ 91 w 451"/>
                <a:gd name="T67" fmla="*/ 184 h 199"/>
                <a:gd name="T68" fmla="*/ 122 w 451"/>
                <a:gd name="T69" fmla="*/ 199 h 199"/>
                <a:gd name="T70" fmla="*/ 114 w 451"/>
                <a:gd name="T71" fmla="*/ 146 h 199"/>
                <a:gd name="T72" fmla="*/ 191 w 451"/>
                <a:gd name="T73" fmla="*/ 168 h 199"/>
                <a:gd name="T74" fmla="*/ 237 w 451"/>
                <a:gd name="T75" fmla="*/ 176 h 199"/>
                <a:gd name="T76" fmla="*/ 252 w 451"/>
                <a:gd name="T77" fmla="*/ 191 h 199"/>
                <a:gd name="T78" fmla="*/ 275 w 451"/>
                <a:gd name="T79" fmla="*/ 199 h 199"/>
                <a:gd name="T80" fmla="*/ 298 w 451"/>
                <a:gd name="T81" fmla="*/ 176 h 199"/>
                <a:gd name="T82" fmla="*/ 328 w 451"/>
                <a:gd name="T83" fmla="*/ 176 h 199"/>
                <a:gd name="T84" fmla="*/ 344 w 451"/>
                <a:gd name="T85" fmla="*/ 176 h 199"/>
                <a:gd name="T86" fmla="*/ 405 w 451"/>
                <a:gd name="T87" fmla="*/ 184 h 199"/>
                <a:gd name="T88" fmla="*/ 397 w 451"/>
                <a:gd name="T89" fmla="*/ 146 h 199"/>
                <a:gd name="T90" fmla="*/ 413 w 451"/>
                <a:gd name="T91" fmla="*/ 115 h 199"/>
                <a:gd name="T92" fmla="*/ 443 w 451"/>
                <a:gd name="T93" fmla="*/ 115 h 199"/>
                <a:gd name="T94" fmla="*/ 451 w 451"/>
                <a:gd name="T95" fmla="*/ 9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51" h="199">
                  <a:moveTo>
                    <a:pt x="451" y="92"/>
                  </a:moveTo>
                  <a:lnTo>
                    <a:pt x="451" y="84"/>
                  </a:lnTo>
                  <a:lnTo>
                    <a:pt x="443" y="77"/>
                  </a:lnTo>
                  <a:lnTo>
                    <a:pt x="435" y="84"/>
                  </a:lnTo>
                  <a:lnTo>
                    <a:pt x="428" y="77"/>
                  </a:lnTo>
                  <a:lnTo>
                    <a:pt x="397" y="62"/>
                  </a:lnTo>
                  <a:lnTo>
                    <a:pt x="374" y="62"/>
                  </a:lnTo>
                  <a:lnTo>
                    <a:pt x="367" y="54"/>
                  </a:lnTo>
                  <a:lnTo>
                    <a:pt x="359" y="62"/>
                  </a:lnTo>
                  <a:lnTo>
                    <a:pt x="328" y="31"/>
                  </a:lnTo>
                  <a:lnTo>
                    <a:pt x="306" y="16"/>
                  </a:lnTo>
                  <a:lnTo>
                    <a:pt x="298" y="16"/>
                  </a:lnTo>
                  <a:lnTo>
                    <a:pt x="283" y="23"/>
                  </a:lnTo>
                  <a:lnTo>
                    <a:pt x="275" y="23"/>
                  </a:lnTo>
                  <a:lnTo>
                    <a:pt x="275" y="16"/>
                  </a:lnTo>
                  <a:lnTo>
                    <a:pt x="260" y="16"/>
                  </a:lnTo>
                  <a:lnTo>
                    <a:pt x="244" y="16"/>
                  </a:lnTo>
                  <a:lnTo>
                    <a:pt x="244" y="8"/>
                  </a:lnTo>
                  <a:lnTo>
                    <a:pt x="237" y="0"/>
                  </a:lnTo>
                  <a:lnTo>
                    <a:pt x="214" y="0"/>
                  </a:lnTo>
                  <a:lnTo>
                    <a:pt x="214" y="8"/>
                  </a:lnTo>
                  <a:lnTo>
                    <a:pt x="191" y="8"/>
                  </a:lnTo>
                  <a:lnTo>
                    <a:pt x="153" y="16"/>
                  </a:lnTo>
                  <a:lnTo>
                    <a:pt x="137" y="16"/>
                  </a:lnTo>
                  <a:lnTo>
                    <a:pt x="137" y="23"/>
                  </a:lnTo>
                  <a:lnTo>
                    <a:pt x="145" y="23"/>
                  </a:lnTo>
                  <a:lnTo>
                    <a:pt x="145" y="31"/>
                  </a:lnTo>
                  <a:lnTo>
                    <a:pt x="137" y="39"/>
                  </a:lnTo>
                  <a:lnTo>
                    <a:pt x="145" y="39"/>
                  </a:lnTo>
                  <a:lnTo>
                    <a:pt x="137" y="46"/>
                  </a:lnTo>
                  <a:lnTo>
                    <a:pt x="160" y="54"/>
                  </a:lnTo>
                  <a:lnTo>
                    <a:pt x="153" y="62"/>
                  </a:lnTo>
                  <a:lnTo>
                    <a:pt x="137" y="62"/>
                  </a:lnTo>
                  <a:lnTo>
                    <a:pt x="122" y="62"/>
                  </a:lnTo>
                  <a:lnTo>
                    <a:pt x="107" y="62"/>
                  </a:lnTo>
                  <a:lnTo>
                    <a:pt x="91" y="62"/>
                  </a:lnTo>
                  <a:lnTo>
                    <a:pt x="84" y="62"/>
                  </a:lnTo>
                  <a:lnTo>
                    <a:pt x="84" y="69"/>
                  </a:lnTo>
                  <a:lnTo>
                    <a:pt x="69" y="54"/>
                  </a:lnTo>
                  <a:lnTo>
                    <a:pt x="53" y="46"/>
                  </a:lnTo>
                  <a:lnTo>
                    <a:pt x="46" y="54"/>
                  </a:lnTo>
                  <a:lnTo>
                    <a:pt x="38" y="54"/>
                  </a:lnTo>
                  <a:lnTo>
                    <a:pt x="23" y="62"/>
                  </a:lnTo>
                  <a:lnTo>
                    <a:pt x="15" y="62"/>
                  </a:lnTo>
                  <a:lnTo>
                    <a:pt x="23" y="77"/>
                  </a:lnTo>
                  <a:lnTo>
                    <a:pt x="15" y="77"/>
                  </a:lnTo>
                  <a:lnTo>
                    <a:pt x="7" y="69"/>
                  </a:lnTo>
                  <a:lnTo>
                    <a:pt x="0" y="92"/>
                  </a:lnTo>
                  <a:lnTo>
                    <a:pt x="7" y="100"/>
                  </a:lnTo>
                  <a:lnTo>
                    <a:pt x="7" y="107"/>
                  </a:lnTo>
                  <a:lnTo>
                    <a:pt x="23" y="107"/>
                  </a:lnTo>
                  <a:lnTo>
                    <a:pt x="30" y="123"/>
                  </a:lnTo>
                  <a:lnTo>
                    <a:pt x="23" y="123"/>
                  </a:lnTo>
                  <a:lnTo>
                    <a:pt x="30" y="123"/>
                  </a:lnTo>
                  <a:lnTo>
                    <a:pt x="53" y="115"/>
                  </a:lnTo>
                  <a:lnTo>
                    <a:pt x="69" y="115"/>
                  </a:lnTo>
                  <a:lnTo>
                    <a:pt x="84" y="123"/>
                  </a:lnTo>
                  <a:lnTo>
                    <a:pt x="99" y="138"/>
                  </a:lnTo>
                  <a:lnTo>
                    <a:pt x="69" y="138"/>
                  </a:lnTo>
                  <a:lnTo>
                    <a:pt x="61" y="146"/>
                  </a:lnTo>
                  <a:lnTo>
                    <a:pt x="69" y="153"/>
                  </a:lnTo>
                  <a:lnTo>
                    <a:pt x="53" y="153"/>
                  </a:lnTo>
                  <a:lnTo>
                    <a:pt x="61" y="153"/>
                  </a:lnTo>
                  <a:lnTo>
                    <a:pt x="76" y="176"/>
                  </a:lnTo>
                  <a:lnTo>
                    <a:pt x="84" y="176"/>
                  </a:lnTo>
                  <a:lnTo>
                    <a:pt x="84" y="184"/>
                  </a:lnTo>
                  <a:lnTo>
                    <a:pt x="84" y="191"/>
                  </a:lnTo>
                  <a:lnTo>
                    <a:pt x="91" y="184"/>
                  </a:lnTo>
                  <a:lnTo>
                    <a:pt x="99" y="184"/>
                  </a:lnTo>
                  <a:lnTo>
                    <a:pt x="122" y="199"/>
                  </a:lnTo>
                  <a:lnTo>
                    <a:pt x="130" y="199"/>
                  </a:lnTo>
                  <a:lnTo>
                    <a:pt x="114" y="146"/>
                  </a:lnTo>
                  <a:lnTo>
                    <a:pt x="145" y="138"/>
                  </a:lnTo>
                  <a:lnTo>
                    <a:pt x="191" y="168"/>
                  </a:lnTo>
                  <a:lnTo>
                    <a:pt x="221" y="161"/>
                  </a:lnTo>
                  <a:lnTo>
                    <a:pt x="237" y="176"/>
                  </a:lnTo>
                  <a:lnTo>
                    <a:pt x="244" y="191"/>
                  </a:lnTo>
                  <a:lnTo>
                    <a:pt x="252" y="191"/>
                  </a:lnTo>
                  <a:lnTo>
                    <a:pt x="252" y="199"/>
                  </a:lnTo>
                  <a:lnTo>
                    <a:pt x="275" y="199"/>
                  </a:lnTo>
                  <a:lnTo>
                    <a:pt x="298" y="184"/>
                  </a:lnTo>
                  <a:lnTo>
                    <a:pt x="298" y="176"/>
                  </a:lnTo>
                  <a:lnTo>
                    <a:pt x="321" y="184"/>
                  </a:lnTo>
                  <a:lnTo>
                    <a:pt x="328" y="176"/>
                  </a:lnTo>
                  <a:lnTo>
                    <a:pt x="328" y="168"/>
                  </a:lnTo>
                  <a:lnTo>
                    <a:pt x="344" y="176"/>
                  </a:lnTo>
                  <a:lnTo>
                    <a:pt x="390" y="176"/>
                  </a:lnTo>
                  <a:lnTo>
                    <a:pt x="405" y="184"/>
                  </a:lnTo>
                  <a:lnTo>
                    <a:pt x="405" y="168"/>
                  </a:lnTo>
                  <a:lnTo>
                    <a:pt x="397" y="146"/>
                  </a:lnTo>
                  <a:lnTo>
                    <a:pt x="413" y="138"/>
                  </a:lnTo>
                  <a:lnTo>
                    <a:pt x="413" y="115"/>
                  </a:lnTo>
                  <a:lnTo>
                    <a:pt x="435" y="115"/>
                  </a:lnTo>
                  <a:lnTo>
                    <a:pt x="443" y="115"/>
                  </a:lnTo>
                  <a:lnTo>
                    <a:pt x="443" y="100"/>
                  </a:lnTo>
                  <a:lnTo>
                    <a:pt x="451" y="92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23" name="Freeform 475"/>
            <p:cNvSpPr>
              <a:spLocks/>
            </p:cNvSpPr>
            <p:nvPr/>
          </p:nvSpPr>
          <p:spPr bwMode="blackGray">
            <a:xfrm>
              <a:off x="4692186" y="1637008"/>
              <a:ext cx="4205904" cy="1325997"/>
            </a:xfrm>
            <a:custGeom>
              <a:avLst/>
              <a:gdLst>
                <a:gd name="T0" fmla="*/ 428 w 1559"/>
                <a:gd name="T1" fmla="*/ 100 h 474"/>
                <a:gd name="T2" fmla="*/ 420 w 1559"/>
                <a:gd name="T3" fmla="*/ 100 h 474"/>
                <a:gd name="T4" fmla="*/ 367 w 1559"/>
                <a:gd name="T5" fmla="*/ 46 h 474"/>
                <a:gd name="T6" fmla="*/ 374 w 1559"/>
                <a:gd name="T7" fmla="*/ 107 h 474"/>
                <a:gd name="T8" fmla="*/ 290 w 1559"/>
                <a:gd name="T9" fmla="*/ 107 h 474"/>
                <a:gd name="T10" fmla="*/ 191 w 1559"/>
                <a:gd name="T11" fmla="*/ 123 h 474"/>
                <a:gd name="T12" fmla="*/ 153 w 1559"/>
                <a:gd name="T13" fmla="*/ 107 h 474"/>
                <a:gd name="T14" fmla="*/ 130 w 1559"/>
                <a:gd name="T15" fmla="*/ 153 h 474"/>
                <a:gd name="T16" fmla="*/ 69 w 1559"/>
                <a:gd name="T17" fmla="*/ 153 h 474"/>
                <a:gd name="T18" fmla="*/ 76 w 1559"/>
                <a:gd name="T19" fmla="*/ 100 h 474"/>
                <a:gd name="T20" fmla="*/ 15 w 1559"/>
                <a:gd name="T21" fmla="*/ 115 h 474"/>
                <a:gd name="T22" fmla="*/ 38 w 1559"/>
                <a:gd name="T23" fmla="*/ 176 h 474"/>
                <a:gd name="T24" fmla="*/ 0 w 1559"/>
                <a:gd name="T25" fmla="*/ 230 h 474"/>
                <a:gd name="T26" fmla="*/ 61 w 1559"/>
                <a:gd name="T27" fmla="*/ 298 h 474"/>
                <a:gd name="T28" fmla="*/ 91 w 1559"/>
                <a:gd name="T29" fmla="*/ 321 h 474"/>
                <a:gd name="T30" fmla="*/ 160 w 1559"/>
                <a:gd name="T31" fmla="*/ 352 h 474"/>
                <a:gd name="T32" fmla="*/ 145 w 1559"/>
                <a:gd name="T33" fmla="*/ 390 h 474"/>
                <a:gd name="T34" fmla="*/ 130 w 1559"/>
                <a:gd name="T35" fmla="*/ 421 h 474"/>
                <a:gd name="T36" fmla="*/ 252 w 1559"/>
                <a:gd name="T37" fmla="*/ 466 h 474"/>
                <a:gd name="T38" fmla="*/ 244 w 1559"/>
                <a:gd name="T39" fmla="*/ 421 h 474"/>
                <a:gd name="T40" fmla="*/ 260 w 1559"/>
                <a:gd name="T41" fmla="*/ 382 h 474"/>
                <a:gd name="T42" fmla="*/ 260 w 1559"/>
                <a:gd name="T43" fmla="*/ 352 h 474"/>
                <a:gd name="T44" fmla="*/ 306 w 1559"/>
                <a:gd name="T45" fmla="*/ 329 h 474"/>
                <a:gd name="T46" fmla="*/ 374 w 1559"/>
                <a:gd name="T47" fmla="*/ 337 h 474"/>
                <a:gd name="T48" fmla="*/ 382 w 1559"/>
                <a:gd name="T49" fmla="*/ 306 h 474"/>
                <a:gd name="T50" fmla="*/ 451 w 1559"/>
                <a:gd name="T51" fmla="*/ 283 h 474"/>
                <a:gd name="T52" fmla="*/ 512 w 1559"/>
                <a:gd name="T53" fmla="*/ 291 h 474"/>
                <a:gd name="T54" fmla="*/ 596 w 1559"/>
                <a:gd name="T55" fmla="*/ 337 h 474"/>
                <a:gd name="T56" fmla="*/ 680 w 1559"/>
                <a:gd name="T57" fmla="*/ 352 h 474"/>
                <a:gd name="T58" fmla="*/ 772 w 1559"/>
                <a:gd name="T59" fmla="*/ 352 h 474"/>
                <a:gd name="T60" fmla="*/ 856 w 1559"/>
                <a:gd name="T61" fmla="*/ 344 h 474"/>
                <a:gd name="T62" fmla="*/ 1024 w 1559"/>
                <a:gd name="T63" fmla="*/ 352 h 474"/>
                <a:gd name="T64" fmla="*/ 1055 w 1559"/>
                <a:gd name="T65" fmla="*/ 298 h 474"/>
                <a:gd name="T66" fmla="*/ 1192 w 1559"/>
                <a:gd name="T67" fmla="*/ 382 h 474"/>
                <a:gd name="T68" fmla="*/ 1223 w 1559"/>
                <a:gd name="T69" fmla="*/ 413 h 474"/>
                <a:gd name="T70" fmla="*/ 1269 w 1559"/>
                <a:gd name="T71" fmla="*/ 443 h 474"/>
                <a:gd name="T72" fmla="*/ 1215 w 1559"/>
                <a:gd name="T73" fmla="*/ 291 h 474"/>
                <a:gd name="T74" fmla="*/ 1185 w 1559"/>
                <a:gd name="T75" fmla="*/ 283 h 474"/>
                <a:gd name="T76" fmla="*/ 1254 w 1559"/>
                <a:gd name="T77" fmla="*/ 214 h 474"/>
                <a:gd name="T78" fmla="*/ 1307 w 1559"/>
                <a:gd name="T79" fmla="*/ 191 h 474"/>
                <a:gd name="T80" fmla="*/ 1368 w 1559"/>
                <a:gd name="T81" fmla="*/ 176 h 474"/>
                <a:gd name="T82" fmla="*/ 1368 w 1559"/>
                <a:gd name="T83" fmla="*/ 252 h 474"/>
                <a:gd name="T84" fmla="*/ 1452 w 1559"/>
                <a:gd name="T85" fmla="*/ 306 h 474"/>
                <a:gd name="T86" fmla="*/ 1422 w 1559"/>
                <a:gd name="T87" fmla="*/ 245 h 474"/>
                <a:gd name="T88" fmla="*/ 1414 w 1559"/>
                <a:gd name="T89" fmla="*/ 207 h 474"/>
                <a:gd name="T90" fmla="*/ 1483 w 1559"/>
                <a:gd name="T91" fmla="*/ 184 h 474"/>
                <a:gd name="T92" fmla="*/ 1475 w 1559"/>
                <a:gd name="T93" fmla="*/ 145 h 474"/>
                <a:gd name="T94" fmla="*/ 1559 w 1559"/>
                <a:gd name="T95" fmla="*/ 153 h 474"/>
                <a:gd name="T96" fmla="*/ 1406 w 1559"/>
                <a:gd name="T97" fmla="*/ 100 h 474"/>
                <a:gd name="T98" fmla="*/ 1299 w 1559"/>
                <a:gd name="T99" fmla="*/ 92 h 474"/>
                <a:gd name="T100" fmla="*/ 1177 w 1559"/>
                <a:gd name="T101" fmla="*/ 77 h 474"/>
                <a:gd name="T102" fmla="*/ 963 w 1559"/>
                <a:gd name="T103" fmla="*/ 61 h 474"/>
                <a:gd name="T104" fmla="*/ 894 w 1559"/>
                <a:gd name="T105" fmla="*/ 54 h 474"/>
                <a:gd name="T106" fmla="*/ 780 w 1559"/>
                <a:gd name="T107" fmla="*/ 46 h 474"/>
                <a:gd name="T108" fmla="*/ 711 w 1559"/>
                <a:gd name="T109" fmla="*/ 46 h 474"/>
                <a:gd name="T110" fmla="*/ 627 w 1559"/>
                <a:gd name="T111" fmla="*/ 0 h 474"/>
                <a:gd name="T112" fmla="*/ 489 w 1559"/>
                <a:gd name="T113" fmla="*/ 31 h 474"/>
                <a:gd name="T114" fmla="*/ 428 w 1559"/>
                <a:gd name="T115" fmla="*/ 5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9" h="474">
                  <a:moveTo>
                    <a:pt x="413" y="54"/>
                  </a:moveTo>
                  <a:lnTo>
                    <a:pt x="397" y="69"/>
                  </a:lnTo>
                  <a:lnTo>
                    <a:pt x="413" y="77"/>
                  </a:lnTo>
                  <a:lnTo>
                    <a:pt x="413" y="92"/>
                  </a:lnTo>
                  <a:lnTo>
                    <a:pt x="420" y="100"/>
                  </a:lnTo>
                  <a:lnTo>
                    <a:pt x="428" y="100"/>
                  </a:lnTo>
                  <a:lnTo>
                    <a:pt x="443" y="115"/>
                  </a:lnTo>
                  <a:lnTo>
                    <a:pt x="435" y="123"/>
                  </a:lnTo>
                  <a:lnTo>
                    <a:pt x="420" y="130"/>
                  </a:lnTo>
                  <a:lnTo>
                    <a:pt x="405" y="123"/>
                  </a:lnTo>
                  <a:lnTo>
                    <a:pt x="420" y="115"/>
                  </a:lnTo>
                  <a:lnTo>
                    <a:pt x="420" y="100"/>
                  </a:lnTo>
                  <a:lnTo>
                    <a:pt x="413" y="100"/>
                  </a:lnTo>
                  <a:lnTo>
                    <a:pt x="397" y="69"/>
                  </a:lnTo>
                  <a:lnTo>
                    <a:pt x="390" y="69"/>
                  </a:lnTo>
                  <a:lnTo>
                    <a:pt x="390" y="54"/>
                  </a:lnTo>
                  <a:lnTo>
                    <a:pt x="374" y="46"/>
                  </a:lnTo>
                  <a:lnTo>
                    <a:pt x="367" y="46"/>
                  </a:lnTo>
                  <a:lnTo>
                    <a:pt x="359" y="46"/>
                  </a:lnTo>
                  <a:lnTo>
                    <a:pt x="344" y="69"/>
                  </a:lnTo>
                  <a:lnTo>
                    <a:pt x="351" y="77"/>
                  </a:lnTo>
                  <a:lnTo>
                    <a:pt x="351" y="92"/>
                  </a:lnTo>
                  <a:lnTo>
                    <a:pt x="382" y="100"/>
                  </a:lnTo>
                  <a:lnTo>
                    <a:pt x="374" y="107"/>
                  </a:lnTo>
                  <a:lnTo>
                    <a:pt x="275" y="77"/>
                  </a:lnTo>
                  <a:lnTo>
                    <a:pt x="275" y="84"/>
                  </a:lnTo>
                  <a:lnTo>
                    <a:pt x="306" y="100"/>
                  </a:lnTo>
                  <a:lnTo>
                    <a:pt x="290" y="100"/>
                  </a:lnTo>
                  <a:lnTo>
                    <a:pt x="298" y="107"/>
                  </a:lnTo>
                  <a:lnTo>
                    <a:pt x="290" y="107"/>
                  </a:lnTo>
                  <a:lnTo>
                    <a:pt x="283" y="100"/>
                  </a:lnTo>
                  <a:lnTo>
                    <a:pt x="252" y="100"/>
                  </a:lnTo>
                  <a:lnTo>
                    <a:pt x="252" y="107"/>
                  </a:lnTo>
                  <a:lnTo>
                    <a:pt x="237" y="100"/>
                  </a:lnTo>
                  <a:lnTo>
                    <a:pt x="191" y="115"/>
                  </a:lnTo>
                  <a:lnTo>
                    <a:pt x="191" y="123"/>
                  </a:lnTo>
                  <a:lnTo>
                    <a:pt x="183" y="123"/>
                  </a:lnTo>
                  <a:lnTo>
                    <a:pt x="160" y="115"/>
                  </a:lnTo>
                  <a:lnTo>
                    <a:pt x="176" y="115"/>
                  </a:lnTo>
                  <a:lnTo>
                    <a:pt x="168" y="107"/>
                  </a:lnTo>
                  <a:lnTo>
                    <a:pt x="137" y="100"/>
                  </a:lnTo>
                  <a:lnTo>
                    <a:pt x="153" y="107"/>
                  </a:lnTo>
                  <a:lnTo>
                    <a:pt x="153" y="123"/>
                  </a:lnTo>
                  <a:lnTo>
                    <a:pt x="160" y="130"/>
                  </a:lnTo>
                  <a:lnTo>
                    <a:pt x="153" y="130"/>
                  </a:lnTo>
                  <a:lnTo>
                    <a:pt x="137" y="130"/>
                  </a:lnTo>
                  <a:lnTo>
                    <a:pt x="114" y="138"/>
                  </a:lnTo>
                  <a:lnTo>
                    <a:pt x="130" y="153"/>
                  </a:lnTo>
                  <a:lnTo>
                    <a:pt x="91" y="145"/>
                  </a:lnTo>
                  <a:lnTo>
                    <a:pt x="84" y="145"/>
                  </a:lnTo>
                  <a:lnTo>
                    <a:pt x="99" y="153"/>
                  </a:lnTo>
                  <a:lnTo>
                    <a:pt x="107" y="161"/>
                  </a:lnTo>
                  <a:lnTo>
                    <a:pt x="91" y="161"/>
                  </a:lnTo>
                  <a:lnTo>
                    <a:pt x="69" y="153"/>
                  </a:lnTo>
                  <a:lnTo>
                    <a:pt x="69" y="138"/>
                  </a:lnTo>
                  <a:lnTo>
                    <a:pt x="38" y="123"/>
                  </a:lnTo>
                  <a:lnTo>
                    <a:pt x="99" y="130"/>
                  </a:lnTo>
                  <a:lnTo>
                    <a:pt x="130" y="123"/>
                  </a:lnTo>
                  <a:lnTo>
                    <a:pt x="122" y="115"/>
                  </a:lnTo>
                  <a:lnTo>
                    <a:pt x="76" y="100"/>
                  </a:lnTo>
                  <a:lnTo>
                    <a:pt x="38" y="84"/>
                  </a:lnTo>
                  <a:lnTo>
                    <a:pt x="23" y="92"/>
                  </a:lnTo>
                  <a:lnTo>
                    <a:pt x="7" y="100"/>
                  </a:lnTo>
                  <a:lnTo>
                    <a:pt x="0" y="100"/>
                  </a:lnTo>
                  <a:lnTo>
                    <a:pt x="0" y="107"/>
                  </a:lnTo>
                  <a:lnTo>
                    <a:pt x="15" y="115"/>
                  </a:lnTo>
                  <a:lnTo>
                    <a:pt x="15" y="123"/>
                  </a:lnTo>
                  <a:lnTo>
                    <a:pt x="23" y="138"/>
                  </a:lnTo>
                  <a:lnTo>
                    <a:pt x="23" y="145"/>
                  </a:lnTo>
                  <a:lnTo>
                    <a:pt x="30" y="153"/>
                  </a:lnTo>
                  <a:lnTo>
                    <a:pt x="30" y="161"/>
                  </a:lnTo>
                  <a:lnTo>
                    <a:pt x="38" y="176"/>
                  </a:lnTo>
                  <a:lnTo>
                    <a:pt x="7" y="207"/>
                  </a:lnTo>
                  <a:lnTo>
                    <a:pt x="15" y="207"/>
                  </a:lnTo>
                  <a:lnTo>
                    <a:pt x="23" y="214"/>
                  </a:lnTo>
                  <a:lnTo>
                    <a:pt x="15" y="222"/>
                  </a:lnTo>
                  <a:lnTo>
                    <a:pt x="7" y="222"/>
                  </a:lnTo>
                  <a:lnTo>
                    <a:pt x="0" y="230"/>
                  </a:lnTo>
                  <a:lnTo>
                    <a:pt x="7" y="237"/>
                  </a:lnTo>
                  <a:lnTo>
                    <a:pt x="7" y="245"/>
                  </a:lnTo>
                  <a:lnTo>
                    <a:pt x="23" y="260"/>
                  </a:lnTo>
                  <a:lnTo>
                    <a:pt x="46" y="268"/>
                  </a:lnTo>
                  <a:lnTo>
                    <a:pt x="53" y="283"/>
                  </a:lnTo>
                  <a:lnTo>
                    <a:pt x="61" y="298"/>
                  </a:lnTo>
                  <a:lnTo>
                    <a:pt x="69" y="298"/>
                  </a:lnTo>
                  <a:lnTo>
                    <a:pt x="69" y="306"/>
                  </a:lnTo>
                  <a:lnTo>
                    <a:pt x="53" y="306"/>
                  </a:lnTo>
                  <a:lnTo>
                    <a:pt x="61" y="321"/>
                  </a:lnTo>
                  <a:lnTo>
                    <a:pt x="84" y="314"/>
                  </a:lnTo>
                  <a:lnTo>
                    <a:pt x="91" y="321"/>
                  </a:lnTo>
                  <a:lnTo>
                    <a:pt x="91" y="329"/>
                  </a:lnTo>
                  <a:lnTo>
                    <a:pt x="99" y="329"/>
                  </a:lnTo>
                  <a:lnTo>
                    <a:pt x="107" y="344"/>
                  </a:lnTo>
                  <a:lnTo>
                    <a:pt x="130" y="344"/>
                  </a:lnTo>
                  <a:lnTo>
                    <a:pt x="137" y="352"/>
                  </a:lnTo>
                  <a:lnTo>
                    <a:pt x="160" y="352"/>
                  </a:lnTo>
                  <a:lnTo>
                    <a:pt x="160" y="359"/>
                  </a:lnTo>
                  <a:lnTo>
                    <a:pt x="160" y="367"/>
                  </a:lnTo>
                  <a:lnTo>
                    <a:pt x="160" y="382"/>
                  </a:lnTo>
                  <a:lnTo>
                    <a:pt x="153" y="375"/>
                  </a:lnTo>
                  <a:lnTo>
                    <a:pt x="145" y="382"/>
                  </a:lnTo>
                  <a:lnTo>
                    <a:pt x="145" y="390"/>
                  </a:lnTo>
                  <a:lnTo>
                    <a:pt x="160" y="390"/>
                  </a:lnTo>
                  <a:lnTo>
                    <a:pt x="137" y="398"/>
                  </a:lnTo>
                  <a:lnTo>
                    <a:pt x="145" y="398"/>
                  </a:lnTo>
                  <a:lnTo>
                    <a:pt x="137" y="413"/>
                  </a:lnTo>
                  <a:lnTo>
                    <a:pt x="130" y="413"/>
                  </a:lnTo>
                  <a:lnTo>
                    <a:pt x="130" y="421"/>
                  </a:lnTo>
                  <a:lnTo>
                    <a:pt x="137" y="421"/>
                  </a:lnTo>
                  <a:lnTo>
                    <a:pt x="176" y="443"/>
                  </a:lnTo>
                  <a:lnTo>
                    <a:pt x="206" y="443"/>
                  </a:lnTo>
                  <a:lnTo>
                    <a:pt x="221" y="451"/>
                  </a:lnTo>
                  <a:lnTo>
                    <a:pt x="237" y="451"/>
                  </a:lnTo>
                  <a:lnTo>
                    <a:pt x="252" y="466"/>
                  </a:lnTo>
                  <a:lnTo>
                    <a:pt x="260" y="474"/>
                  </a:lnTo>
                  <a:lnTo>
                    <a:pt x="267" y="474"/>
                  </a:lnTo>
                  <a:lnTo>
                    <a:pt x="275" y="466"/>
                  </a:lnTo>
                  <a:lnTo>
                    <a:pt x="260" y="451"/>
                  </a:lnTo>
                  <a:lnTo>
                    <a:pt x="260" y="436"/>
                  </a:lnTo>
                  <a:lnTo>
                    <a:pt x="244" y="421"/>
                  </a:lnTo>
                  <a:lnTo>
                    <a:pt x="252" y="405"/>
                  </a:lnTo>
                  <a:lnTo>
                    <a:pt x="260" y="405"/>
                  </a:lnTo>
                  <a:lnTo>
                    <a:pt x="267" y="398"/>
                  </a:lnTo>
                  <a:lnTo>
                    <a:pt x="260" y="398"/>
                  </a:lnTo>
                  <a:lnTo>
                    <a:pt x="267" y="398"/>
                  </a:lnTo>
                  <a:lnTo>
                    <a:pt x="260" y="382"/>
                  </a:lnTo>
                  <a:lnTo>
                    <a:pt x="244" y="382"/>
                  </a:lnTo>
                  <a:lnTo>
                    <a:pt x="244" y="375"/>
                  </a:lnTo>
                  <a:lnTo>
                    <a:pt x="237" y="367"/>
                  </a:lnTo>
                  <a:lnTo>
                    <a:pt x="244" y="344"/>
                  </a:lnTo>
                  <a:lnTo>
                    <a:pt x="252" y="352"/>
                  </a:lnTo>
                  <a:lnTo>
                    <a:pt x="260" y="352"/>
                  </a:lnTo>
                  <a:lnTo>
                    <a:pt x="252" y="337"/>
                  </a:lnTo>
                  <a:lnTo>
                    <a:pt x="260" y="337"/>
                  </a:lnTo>
                  <a:lnTo>
                    <a:pt x="275" y="329"/>
                  </a:lnTo>
                  <a:lnTo>
                    <a:pt x="283" y="329"/>
                  </a:lnTo>
                  <a:lnTo>
                    <a:pt x="290" y="321"/>
                  </a:lnTo>
                  <a:lnTo>
                    <a:pt x="306" y="329"/>
                  </a:lnTo>
                  <a:lnTo>
                    <a:pt x="321" y="344"/>
                  </a:lnTo>
                  <a:lnTo>
                    <a:pt x="321" y="337"/>
                  </a:lnTo>
                  <a:lnTo>
                    <a:pt x="328" y="337"/>
                  </a:lnTo>
                  <a:lnTo>
                    <a:pt x="344" y="337"/>
                  </a:lnTo>
                  <a:lnTo>
                    <a:pt x="359" y="337"/>
                  </a:lnTo>
                  <a:lnTo>
                    <a:pt x="374" y="337"/>
                  </a:lnTo>
                  <a:lnTo>
                    <a:pt x="390" y="337"/>
                  </a:lnTo>
                  <a:lnTo>
                    <a:pt x="397" y="329"/>
                  </a:lnTo>
                  <a:lnTo>
                    <a:pt x="374" y="321"/>
                  </a:lnTo>
                  <a:lnTo>
                    <a:pt x="382" y="314"/>
                  </a:lnTo>
                  <a:lnTo>
                    <a:pt x="374" y="314"/>
                  </a:lnTo>
                  <a:lnTo>
                    <a:pt x="382" y="306"/>
                  </a:lnTo>
                  <a:lnTo>
                    <a:pt x="382" y="298"/>
                  </a:lnTo>
                  <a:lnTo>
                    <a:pt x="374" y="298"/>
                  </a:lnTo>
                  <a:lnTo>
                    <a:pt x="374" y="291"/>
                  </a:lnTo>
                  <a:lnTo>
                    <a:pt x="390" y="291"/>
                  </a:lnTo>
                  <a:lnTo>
                    <a:pt x="428" y="283"/>
                  </a:lnTo>
                  <a:lnTo>
                    <a:pt x="451" y="283"/>
                  </a:lnTo>
                  <a:lnTo>
                    <a:pt x="451" y="275"/>
                  </a:lnTo>
                  <a:lnTo>
                    <a:pt x="474" y="275"/>
                  </a:lnTo>
                  <a:lnTo>
                    <a:pt x="481" y="283"/>
                  </a:lnTo>
                  <a:lnTo>
                    <a:pt x="481" y="291"/>
                  </a:lnTo>
                  <a:lnTo>
                    <a:pt x="497" y="291"/>
                  </a:lnTo>
                  <a:lnTo>
                    <a:pt x="512" y="291"/>
                  </a:lnTo>
                  <a:lnTo>
                    <a:pt x="512" y="298"/>
                  </a:lnTo>
                  <a:lnTo>
                    <a:pt x="520" y="298"/>
                  </a:lnTo>
                  <a:lnTo>
                    <a:pt x="535" y="291"/>
                  </a:lnTo>
                  <a:lnTo>
                    <a:pt x="543" y="291"/>
                  </a:lnTo>
                  <a:lnTo>
                    <a:pt x="565" y="306"/>
                  </a:lnTo>
                  <a:lnTo>
                    <a:pt x="596" y="337"/>
                  </a:lnTo>
                  <a:lnTo>
                    <a:pt x="604" y="329"/>
                  </a:lnTo>
                  <a:lnTo>
                    <a:pt x="611" y="337"/>
                  </a:lnTo>
                  <a:lnTo>
                    <a:pt x="634" y="337"/>
                  </a:lnTo>
                  <a:lnTo>
                    <a:pt x="665" y="352"/>
                  </a:lnTo>
                  <a:lnTo>
                    <a:pt x="672" y="359"/>
                  </a:lnTo>
                  <a:lnTo>
                    <a:pt x="680" y="352"/>
                  </a:lnTo>
                  <a:lnTo>
                    <a:pt x="688" y="359"/>
                  </a:lnTo>
                  <a:lnTo>
                    <a:pt x="688" y="367"/>
                  </a:lnTo>
                  <a:lnTo>
                    <a:pt x="695" y="359"/>
                  </a:lnTo>
                  <a:lnTo>
                    <a:pt x="734" y="337"/>
                  </a:lnTo>
                  <a:lnTo>
                    <a:pt x="757" y="344"/>
                  </a:lnTo>
                  <a:lnTo>
                    <a:pt x="772" y="352"/>
                  </a:lnTo>
                  <a:lnTo>
                    <a:pt x="802" y="352"/>
                  </a:lnTo>
                  <a:lnTo>
                    <a:pt x="802" y="337"/>
                  </a:lnTo>
                  <a:lnTo>
                    <a:pt x="795" y="329"/>
                  </a:lnTo>
                  <a:lnTo>
                    <a:pt x="802" y="321"/>
                  </a:lnTo>
                  <a:lnTo>
                    <a:pt x="833" y="329"/>
                  </a:lnTo>
                  <a:lnTo>
                    <a:pt x="856" y="344"/>
                  </a:lnTo>
                  <a:lnTo>
                    <a:pt x="887" y="344"/>
                  </a:lnTo>
                  <a:lnTo>
                    <a:pt x="940" y="359"/>
                  </a:lnTo>
                  <a:lnTo>
                    <a:pt x="971" y="352"/>
                  </a:lnTo>
                  <a:lnTo>
                    <a:pt x="986" y="344"/>
                  </a:lnTo>
                  <a:lnTo>
                    <a:pt x="1009" y="352"/>
                  </a:lnTo>
                  <a:lnTo>
                    <a:pt x="1024" y="352"/>
                  </a:lnTo>
                  <a:lnTo>
                    <a:pt x="1039" y="344"/>
                  </a:lnTo>
                  <a:lnTo>
                    <a:pt x="1032" y="329"/>
                  </a:lnTo>
                  <a:lnTo>
                    <a:pt x="1039" y="321"/>
                  </a:lnTo>
                  <a:lnTo>
                    <a:pt x="1024" y="314"/>
                  </a:lnTo>
                  <a:lnTo>
                    <a:pt x="1032" y="306"/>
                  </a:lnTo>
                  <a:lnTo>
                    <a:pt x="1055" y="298"/>
                  </a:lnTo>
                  <a:lnTo>
                    <a:pt x="1085" y="306"/>
                  </a:lnTo>
                  <a:lnTo>
                    <a:pt x="1116" y="337"/>
                  </a:lnTo>
                  <a:lnTo>
                    <a:pt x="1131" y="352"/>
                  </a:lnTo>
                  <a:lnTo>
                    <a:pt x="1154" y="359"/>
                  </a:lnTo>
                  <a:lnTo>
                    <a:pt x="1177" y="367"/>
                  </a:lnTo>
                  <a:lnTo>
                    <a:pt x="1192" y="382"/>
                  </a:lnTo>
                  <a:lnTo>
                    <a:pt x="1200" y="382"/>
                  </a:lnTo>
                  <a:lnTo>
                    <a:pt x="1223" y="367"/>
                  </a:lnTo>
                  <a:lnTo>
                    <a:pt x="1231" y="382"/>
                  </a:lnTo>
                  <a:lnTo>
                    <a:pt x="1231" y="390"/>
                  </a:lnTo>
                  <a:lnTo>
                    <a:pt x="1238" y="421"/>
                  </a:lnTo>
                  <a:lnTo>
                    <a:pt x="1223" y="413"/>
                  </a:lnTo>
                  <a:lnTo>
                    <a:pt x="1215" y="421"/>
                  </a:lnTo>
                  <a:lnTo>
                    <a:pt x="1231" y="443"/>
                  </a:lnTo>
                  <a:lnTo>
                    <a:pt x="1231" y="451"/>
                  </a:lnTo>
                  <a:lnTo>
                    <a:pt x="1238" y="443"/>
                  </a:lnTo>
                  <a:lnTo>
                    <a:pt x="1254" y="451"/>
                  </a:lnTo>
                  <a:lnTo>
                    <a:pt x="1269" y="443"/>
                  </a:lnTo>
                  <a:lnTo>
                    <a:pt x="1269" y="428"/>
                  </a:lnTo>
                  <a:lnTo>
                    <a:pt x="1284" y="413"/>
                  </a:lnTo>
                  <a:lnTo>
                    <a:pt x="1284" y="367"/>
                  </a:lnTo>
                  <a:lnTo>
                    <a:pt x="1261" y="337"/>
                  </a:lnTo>
                  <a:lnTo>
                    <a:pt x="1246" y="306"/>
                  </a:lnTo>
                  <a:lnTo>
                    <a:pt x="1215" y="291"/>
                  </a:lnTo>
                  <a:lnTo>
                    <a:pt x="1208" y="298"/>
                  </a:lnTo>
                  <a:lnTo>
                    <a:pt x="1200" y="298"/>
                  </a:lnTo>
                  <a:lnTo>
                    <a:pt x="1200" y="291"/>
                  </a:lnTo>
                  <a:lnTo>
                    <a:pt x="1192" y="291"/>
                  </a:lnTo>
                  <a:lnTo>
                    <a:pt x="1192" y="298"/>
                  </a:lnTo>
                  <a:lnTo>
                    <a:pt x="1185" y="283"/>
                  </a:lnTo>
                  <a:lnTo>
                    <a:pt x="1162" y="283"/>
                  </a:lnTo>
                  <a:lnTo>
                    <a:pt x="1177" y="268"/>
                  </a:lnTo>
                  <a:lnTo>
                    <a:pt x="1185" y="222"/>
                  </a:lnTo>
                  <a:lnTo>
                    <a:pt x="1200" y="222"/>
                  </a:lnTo>
                  <a:lnTo>
                    <a:pt x="1254" y="222"/>
                  </a:lnTo>
                  <a:lnTo>
                    <a:pt x="1254" y="214"/>
                  </a:lnTo>
                  <a:lnTo>
                    <a:pt x="1276" y="214"/>
                  </a:lnTo>
                  <a:lnTo>
                    <a:pt x="1284" y="230"/>
                  </a:lnTo>
                  <a:lnTo>
                    <a:pt x="1322" y="222"/>
                  </a:lnTo>
                  <a:lnTo>
                    <a:pt x="1307" y="222"/>
                  </a:lnTo>
                  <a:lnTo>
                    <a:pt x="1299" y="214"/>
                  </a:lnTo>
                  <a:lnTo>
                    <a:pt x="1307" y="191"/>
                  </a:lnTo>
                  <a:lnTo>
                    <a:pt x="1338" y="191"/>
                  </a:lnTo>
                  <a:lnTo>
                    <a:pt x="1338" y="199"/>
                  </a:lnTo>
                  <a:lnTo>
                    <a:pt x="1353" y="207"/>
                  </a:lnTo>
                  <a:lnTo>
                    <a:pt x="1361" y="191"/>
                  </a:lnTo>
                  <a:lnTo>
                    <a:pt x="1353" y="176"/>
                  </a:lnTo>
                  <a:lnTo>
                    <a:pt x="1368" y="176"/>
                  </a:lnTo>
                  <a:lnTo>
                    <a:pt x="1368" y="184"/>
                  </a:lnTo>
                  <a:lnTo>
                    <a:pt x="1383" y="199"/>
                  </a:lnTo>
                  <a:lnTo>
                    <a:pt x="1376" y="207"/>
                  </a:lnTo>
                  <a:lnTo>
                    <a:pt x="1368" y="237"/>
                  </a:lnTo>
                  <a:lnTo>
                    <a:pt x="1361" y="245"/>
                  </a:lnTo>
                  <a:lnTo>
                    <a:pt x="1368" y="252"/>
                  </a:lnTo>
                  <a:lnTo>
                    <a:pt x="1361" y="252"/>
                  </a:lnTo>
                  <a:lnTo>
                    <a:pt x="1376" y="275"/>
                  </a:lnTo>
                  <a:lnTo>
                    <a:pt x="1445" y="337"/>
                  </a:lnTo>
                  <a:lnTo>
                    <a:pt x="1445" y="329"/>
                  </a:lnTo>
                  <a:lnTo>
                    <a:pt x="1445" y="306"/>
                  </a:lnTo>
                  <a:lnTo>
                    <a:pt x="1452" y="306"/>
                  </a:lnTo>
                  <a:lnTo>
                    <a:pt x="1437" y="291"/>
                  </a:lnTo>
                  <a:lnTo>
                    <a:pt x="1452" y="283"/>
                  </a:lnTo>
                  <a:lnTo>
                    <a:pt x="1437" y="268"/>
                  </a:lnTo>
                  <a:lnTo>
                    <a:pt x="1445" y="260"/>
                  </a:lnTo>
                  <a:lnTo>
                    <a:pt x="1429" y="252"/>
                  </a:lnTo>
                  <a:lnTo>
                    <a:pt x="1422" y="245"/>
                  </a:lnTo>
                  <a:lnTo>
                    <a:pt x="1414" y="245"/>
                  </a:lnTo>
                  <a:lnTo>
                    <a:pt x="1406" y="237"/>
                  </a:lnTo>
                  <a:lnTo>
                    <a:pt x="1406" y="222"/>
                  </a:lnTo>
                  <a:lnTo>
                    <a:pt x="1399" y="214"/>
                  </a:lnTo>
                  <a:lnTo>
                    <a:pt x="1406" y="214"/>
                  </a:lnTo>
                  <a:lnTo>
                    <a:pt x="1414" y="207"/>
                  </a:lnTo>
                  <a:lnTo>
                    <a:pt x="1429" y="214"/>
                  </a:lnTo>
                  <a:lnTo>
                    <a:pt x="1429" y="207"/>
                  </a:lnTo>
                  <a:lnTo>
                    <a:pt x="1437" y="207"/>
                  </a:lnTo>
                  <a:lnTo>
                    <a:pt x="1468" y="214"/>
                  </a:lnTo>
                  <a:lnTo>
                    <a:pt x="1460" y="207"/>
                  </a:lnTo>
                  <a:lnTo>
                    <a:pt x="1483" y="184"/>
                  </a:lnTo>
                  <a:lnTo>
                    <a:pt x="1491" y="176"/>
                  </a:lnTo>
                  <a:lnTo>
                    <a:pt x="1513" y="184"/>
                  </a:lnTo>
                  <a:lnTo>
                    <a:pt x="1513" y="176"/>
                  </a:lnTo>
                  <a:lnTo>
                    <a:pt x="1460" y="153"/>
                  </a:lnTo>
                  <a:lnTo>
                    <a:pt x="1475" y="153"/>
                  </a:lnTo>
                  <a:lnTo>
                    <a:pt x="1475" y="145"/>
                  </a:lnTo>
                  <a:lnTo>
                    <a:pt x="1475" y="138"/>
                  </a:lnTo>
                  <a:lnTo>
                    <a:pt x="1460" y="138"/>
                  </a:lnTo>
                  <a:lnTo>
                    <a:pt x="1468" y="130"/>
                  </a:lnTo>
                  <a:lnTo>
                    <a:pt x="1483" y="138"/>
                  </a:lnTo>
                  <a:lnTo>
                    <a:pt x="1513" y="145"/>
                  </a:lnTo>
                  <a:lnTo>
                    <a:pt x="1559" y="153"/>
                  </a:lnTo>
                  <a:lnTo>
                    <a:pt x="1544" y="138"/>
                  </a:lnTo>
                  <a:lnTo>
                    <a:pt x="1559" y="138"/>
                  </a:lnTo>
                  <a:lnTo>
                    <a:pt x="1559" y="130"/>
                  </a:lnTo>
                  <a:lnTo>
                    <a:pt x="1521" y="123"/>
                  </a:lnTo>
                  <a:lnTo>
                    <a:pt x="1498" y="123"/>
                  </a:lnTo>
                  <a:lnTo>
                    <a:pt x="1406" y="100"/>
                  </a:lnTo>
                  <a:lnTo>
                    <a:pt x="1361" y="84"/>
                  </a:lnTo>
                  <a:lnTo>
                    <a:pt x="1299" y="84"/>
                  </a:lnTo>
                  <a:lnTo>
                    <a:pt x="1322" y="100"/>
                  </a:lnTo>
                  <a:lnTo>
                    <a:pt x="1315" y="100"/>
                  </a:lnTo>
                  <a:lnTo>
                    <a:pt x="1292" y="92"/>
                  </a:lnTo>
                  <a:lnTo>
                    <a:pt x="1299" y="92"/>
                  </a:lnTo>
                  <a:lnTo>
                    <a:pt x="1299" y="84"/>
                  </a:lnTo>
                  <a:lnTo>
                    <a:pt x="1284" y="84"/>
                  </a:lnTo>
                  <a:lnTo>
                    <a:pt x="1284" y="92"/>
                  </a:lnTo>
                  <a:lnTo>
                    <a:pt x="1223" y="92"/>
                  </a:lnTo>
                  <a:lnTo>
                    <a:pt x="1200" y="84"/>
                  </a:lnTo>
                  <a:lnTo>
                    <a:pt x="1177" y="77"/>
                  </a:lnTo>
                  <a:lnTo>
                    <a:pt x="1124" y="77"/>
                  </a:lnTo>
                  <a:lnTo>
                    <a:pt x="1078" y="61"/>
                  </a:lnTo>
                  <a:lnTo>
                    <a:pt x="986" y="54"/>
                  </a:lnTo>
                  <a:lnTo>
                    <a:pt x="986" y="61"/>
                  </a:lnTo>
                  <a:lnTo>
                    <a:pt x="1001" y="69"/>
                  </a:lnTo>
                  <a:lnTo>
                    <a:pt x="963" y="61"/>
                  </a:lnTo>
                  <a:lnTo>
                    <a:pt x="955" y="69"/>
                  </a:lnTo>
                  <a:lnTo>
                    <a:pt x="925" y="61"/>
                  </a:lnTo>
                  <a:lnTo>
                    <a:pt x="932" y="69"/>
                  </a:lnTo>
                  <a:lnTo>
                    <a:pt x="932" y="77"/>
                  </a:lnTo>
                  <a:lnTo>
                    <a:pt x="894" y="61"/>
                  </a:lnTo>
                  <a:lnTo>
                    <a:pt x="894" y="54"/>
                  </a:lnTo>
                  <a:lnTo>
                    <a:pt x="871" y="46"/>
                  </a:lnTo>
                  <a:lnTo>
                    <a:pt x="818" y="39"/>
                  </a:lnTo>
                  <a:lnTo>
                    <a:pt x="833" y="46"/>
                  </a:lnTo>
                  <a:lnTo>
                    <a:pt x="802" y="46"/>
                  </a:lnTo>
                  <a:lnTo>
                    <a:pt x="787" y="46"/>
                  </a:lnTo>
                  <a:lnTo>
                    <a:pt x="780" y="46"/>
                  </a:lnTo>
                  <a:lnTo>
                    <a:pt x="741" y="46"/>
                  </a:lnTo>
                  <a:lnTo>
                    <a:pt x="726" y="31"/>
                  </a:lnTo>
                  <a:lnTo>
                    <a:pt x="711" y="31"/>
                  </a:lnTo>
                  <a:lnTo>
                    <a:pt x="734" y="39"/>
                  </a:lnTo>
                  <a:lnTo>
                    <a:pt x="703" y="39"/>
                  </a:lnTo>
                  <a:lnTo>
                    <a:pt x="711" y="46"/>
                  </a:lnTo>
                  <a:lnTo>
                    <a:pt x="680" y="46"/>
                  </a:lnTo>
                  <a:lnTo>
                    <a:pt x="718" y="23"/>
                  </a:lnTo>
                  <a:lnTo>
                    <a:pt x="711" y="16"/>
                  </a:lnTo>
                  <a:lnTo>
                    <a:pt x="680" y="8"/>
                  </a:lnTo>
                  <a:lnTo>
                    <a:pt x="642" y="8"/>
                  </a:lnTo>
                  <a:lnTo>
                    <a:pt x="627" y="0"/>
                  </a:lnTo>
                  <a:lnTo>
                    <a:pt x="604" y="0"/>
                  </a:lnTo>
                  <a:lnTo>
                    <a:pt x="588" y="8"/>
                  </a:lnTo>
                  <a:lnTo>
                    <a:pt x="588" y="16"/>
                  </a:lnTo>
                  <a:lnTo>
                    <a:pt x="535" y="16"/>
                  </a:lnTo>
                  <a:lnTo>
                    <a:pt x="504" y="23"/>
                  </a:lnTo>
                  <a:lnTo>
                    <a:pt x="489" y="31"/>
                  </a:lnTo>
                  <a:lnTo>
                    <a:pt x="504" y="39"/>
                  </a:lnTo>
                  <a:lnTo>
                    <a:pt x="451" y="46"/>
                  </a:lnTo>
                  <a:lnTo>
                    <a:pt x="458" y="54"/>
                  </a:lnTo>
                  <a:lnTo>
                    <a:pt x="481" y="61"/>
                  </a:lnTo>
                  <a:lnTo>
                    <a:pt x="474" y="61"/>
                  </a:lnTo>
                  <a:lnTo>
                    <a:pt x="428" y="54"/>
                  </a:lnTo>
                  <a:lnTo>
                    <a:pt x="420" y="61"/>
                  </a:lnTo>
                  <a:lnTo>
                    <a:pt x="451" y="77"/>
                  </a:lnTo>
                  <a:lnTo>
                    <a:pt x="420" y="69"/>
                  </a:lnTo>
                  <a:lnTo>
                    <a:pt x="413" y="54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24" name="Freeform 476"/>
            <p:cNvSpPr>
              <a:spLocks/>
            </p:cNvSpPr>
            <p:nvPr/>
          </p:nvSpPr>
          <p:spPr bwMode="auto">
            <a:xfrm>
              <a:off x="5637005" y="2797009"/>
              <a:ext cx="582476" cy="335946"/>
            </a:xfrm>
            <a:custGeom>
              <a:avLst/>
              <a:gdLst>
                <a:gd name="T0" fmla="*/ 146 w 214"/>
                <a:gd name="T1" fmla="*/ 115 h 122"/>
                <a:gd name="T2" fmla="*/ 161 w 214"/>
                <a:gd name="T3" fmla="*/ 122 h 122"/>
                <a:gd name="T4" fmla="*/ 169 w 214"/>
                <a:gd name="T5" fmla="*/ 107 h 122"/>
                <a:gd name="T6" fmla="*/ 161 w 214"/>
                <a:gd name="T7" fmla="*/ 92 h 122"/>
                <a:gd name="T8" fmla="*/ 153 w 214"/>
                <a:gd name="T9" fmla="*/ 84 h 122"/>
                <a:gd name="T10" fmla="*/ 169 w 214"/>
                <a:gd name="T11" fmla="*/ 84 h 122"/>
                <a:gd name="T12" fmla="*/ 169 w 214"/>
                <a:gd name="T13" fmla="*/ 76 h 122"/>
                <a:gd name="T14" fmla="*/ 169 w 214"/>
                <a:gd name="T15" fmla="*/ 69 h 122"/>
                <a:gd name="T16" fmla="*/ 184 w 214"/>
                <a:gd name="T17" fmla="*/ 61 h 122"/>
                <a:gd name="T18" fmla="*/ 184 w 214"/>
                <a:gd name="T19" fmla="*/ 76 h 122"/>
                <a:gd name="T20" fmla="*/ 192 w 214"/>
                <a:gd name="T21" fmla="*/ 76 h 122"/>
                <a:gd name="T22" fmla="*/ 199 w 214"/>
                <a:gd name="T23" fmla="*/ 76 h 122"/>
                <a:gd name="T24" fmla="*/ 214 w 214"/>
                <a:gd name="T25" fmla="*/ 69 h 122"/>
                <a:gd name="T26" fmla="*/ 192 w 214"/>
                <a:gd name="T27" fmla="*/ 53 h 122"/>
                <a:gd name="T28" fmla="*/ 192 w 214"/>
                <a:gd name="T29" fmla="*/ 61 h 122"/>
                <a:gd name="T30" fmla="*/ 176 w 214"/>
                <a:gd name="T31" fmla="*/ 53 h 122"/>
                <a:gd name="T32" fmla="*/ 184 w 214"/>
                <a:gd name="T33" fmla="*/ 46 h 122"/>
                <a:gd name="T34" fmla="*/ 161 w 214"/>
                <a:gd name="T35" fmla="*/ 61 h 122"/>
                <a:gd name="T36" fmla="*/ 138 w 214"/>
                <a:gd name="T37" fmla="*/ 61 h 122"/>
                <a:gd name="T38" fmla="*/ 138 w 214"/>
                <a:gd name="T39" fmla="*/ 53 h 122"/>
                <a:gd name="T40" fmla="*/ 130 w 214"/>
                <a:gd name="T41" fmla="*/ 53 h 122"/>
                <a:gd name="T42" fmla="*/ 123 w 214"/>
                <a:gd name="T43" fmla="*/ 38 h 122"/>
                <a:gd name="T44" fmla="*/ 107 w 214"/>
                <a:gd name="T45" fmla="*/ 23 h 122"/>
                <a:gd name="T46" fmla="*/ 77 w 214"/>
                <a:gd name="T47" fmla="*/ 30 h 122"/>
                <a:gd name="T48" fmla="*/ 31 w 214"/>
                <a:gd name="T49" fmla="*/ 0 h 122"/>
                <a:gd name="T50" fmla="*/ 0 w 214"/>
                <a:gd name="T51" fmla="*/ 8 h 122"/>
                <a:gd name="T52" fmla="*/ 16 w 214"/>
                <a:gd name="T53" fmla="*/ 61 h 122"/>
                <a:gd name="T54" fmla="*/ 23 w 214"/>
                <a:gd name="T55" fmla="*/ 61 h 122"/>
                <a:gd name="T56" fmla="*/ 23 w 214"/>
                <a:gd name="T57" fmla="*/ 53 h 122"/>
                <a:gd name="T58" fmla="*/ 31 w 214"/>
                <a:gd name="T59" fmla="*/ 38 h 122"/>
                <a:gd name="T60" fmla="*/ 39 w 214"/>
                <a:gd name="T61" fmla="*/ 38 h 122"/>
                <a:gd name="T62" fmla="*/ 54 w 214"/>
                <a:gd name="T63" fmla="*/ 46 h 122"/>
                <a:gd name="T64" fmla="*/ 62 w 214"/>
                <a:gd name="T65" fmla="*/ 61 h 122"/>
                <a:gd name="T66" fmla="*/ 84 w 214"/>
                <a:gd name="T67" fmla="*/ 61 h 122"/>
                <a:gd name="T68" fmla="*/ 92 w 214"/>
                <a:gd name="T69" fmla="*/ 76 h 122"/>
                <a:gd name="T70" fmla="*/ 130 w 214"/>
                <a:gd name="T71" fmla="*/ 99 h 122"/>
                <a:gd name="T72" fmla="*/ 146 w 214"/>
                <a:gd name="T73" fmla="*/ 107 h 122"/>
                <a:gd name="T74" fmla="*/ 146 w 214"/>
                <a:gd name="T75" fmla="*/ 11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4" h="122">
                  <a:moveTo>
                    <a:pt x="146" y="115"/>
                  </a:moveTo>
                  <a:lnTo>
                    <a:pt x="161" y="122"/>
                  </a:lnTo>
                  <a:lnTo>
                    <a:pt x="169" y="107"/>
                  </a:lnTo>
                  <a:lnTo>
                    <a:pt x="161" y="92"/>
                  </a:lnTo>
                  <a:lnTo>
                    <a:pt x="153" y="84"/>
                  </a:lnTo>
                  <a:lnTo>
                    <a:pt x="169" y="84"/>
                  </a:lnTo>
                  <a:lnTo>
                    <a:pt x="169" y="76"/>
                  </a:lnTo>
                  <a:lnTo>
                    <a:pt x="169" y="69"/>
                  </a:lnTo>
                  <a:lnTo>
                    <a:pt x="184" y="61"/>
                  </a:lnTo>
                  <a:lnTo>
                    <a:pt x="184" y="76"/>
                  </a:lnTo>
                  <a:lnTo>
                    <a:pt x="192" y="76"/>
                  </a:lnTo>
                  <a:lnTo>
                    <a:pt x="199" y="76"/>
                  </a:lnTo>
                  <a:lnTo>
                    <a:pt x="214" y="69"/>
                  </a:lnTo>
                  <a:lnTo>
                    <a:pt x="192" y="53"/>
                  </a:lnTo>
                  <a:lnTo>
                    <a:pt x="192" y="61"/>
                  </a:lnTo>
                  <a:lnTo>
                    <a:pt x="176" y="53"/>
                  </a:lnTo>
                  <a:lnTo>
                    <a:pt x="184" y="46"/>
                  </a:lnTo>
                  <a:lnTo>
                    <a:pt x="161" y="61"/>
                  </a:lnTo>
                  <a:lnTo>
                    <a:pt x="138" y="61"/>
                  </a:lnTo>
                  <a:lnTo>
                    <a:pt x="138" y="53"/>
                  </a:lnTo>
                  <a:lnTo>
                    <a:pt x="130" y="53"/>
                  </a:lnTo>
                  <a:lnTo>
                    <a:pt x="123" y="38"/>
                  </a:lnTo>
                  <a:lnTo>
                    <a:pt x="107" y="23"/>
                  </a:lnTo>
                  <a:lnTo>
                    <a:pt x="77" y="30"/>
                  </a:lnTo>
                  <a:lnTo>
                    <a:pt x="31" y="0"/>
                  </a:lnTo>
                  <a:lnTo>
                    <a:pt x="0" y="8"/>
                  </a:lnTo>
                  <a:lnTo>
                    <a:pt x="16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31" y="38"/>
                  </a:lnTo>
                  <a:lnTo>
                    <a:pt x="39" y="38"/>
                  </a:lnTo>
                  <a:lnTo>
                    <a:pt x="54" y="46"/>
                  </a:lnTo>
                  <a:lnTo>
                    <a:pt x="62" y="61"/>
                  </a:lnTo>
                  <a:lnTo>
                    <a:pt x="84" y="61"/>
                  </a:lnTo>
                  <a:lnTo>
                    <a:pt x="92" y="76"/>
                  </a:lnTo>
                  <a:lnTo>
                    <a:pt x="130" y="99"/>
                  </a:lnTo>
                  <a:lnTo>
                    <a:pt x="146" y="107"/>
                  </a:lnTo>
                  <a:lnTo>
                    <a:pt x="146" y="1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25" name="Freeform 477"/>
            <p:cNvSpPr>
              <a:spLocks/>
            </p:cNvSpPr>
            <p:nvPr/>
          </p:nvSpPr>
          <p:spPr bwMode="blackWhite">
            <a:xfrm>
              <a:off x="6049998" y="2963006"/>
              <a:ext cx="251302" cy="169949"/>
            </a:xfrm>
            <a:custGeom>
              <a:avLst/>
              <a:gdLst>
                <a:gd name="T0" fmla="*/ 16 w 92"/>
                <a:gd name="T1" fmla="*/ 61 h 61"/>
                <a:gd name="T2" fmla="*/ 31 w 92"/>
                <a:gd name="T3" fmla="*/ 54 h 61"/>
                <a:gd name="T4" fmla="*/ 39 w 92"/>
                <a:gd name="T5" fmla="*/ 54 h 61"/>
                <a:gd name="T6" fmla="*/ 46 w 92"/>
                <a:gd name="T7" fmla="*/ 38 h 61"/>
                <a:gd name="T8" fmla="*/ 54 w 92"/>
                <a:gd name="T9" fmla="*/ 46 h 61"/>
                <a:gd name="T10" fmla="*/ 61 w 92"/>
                <a:gd name="T11" fmla="*/ 61 h 61"/>
                <a:gd name="T12" fmla="*/ 77 w 92"/>
                <a:gd name="T13" fmla="*/ 54 h 61"/>
                <a:gd name="T14" fmla="*/ 92 w 92"/>
                <a:gd name="T15" fmla="*/ 54 h 61"/>
                <a:gd name="T16" fmla="*/ 92 w 92"/>
                <a:gd name="T17" fmla="*/ 38 h 61"/>
                <a:gd name="T18" fmla="*/ 84 w 92"/>
                <a:gd name="T19" fmla="*/ 38 h 61"/>
                <a:gd name="T20" fmla="*/ 77 w 92"/>
                <a:gd name="T21" fmla="*/ 31 h 61"/>
                <a:gd name="T22" fmla="*/ 77 w 92"/>
                <a:gd name="T23" fmla="*/ 23 h 61"/>
                <a:gd name="T24" fmla="*/ 54 w 92"/>
                <a:gd name="T25" fmla="*/ 31 h 61"/>
                <a:gd name="T26" fmla="*/ 46 w 92"/>
                <a:gd name="T27" fmla="*/ 23 h 61"/>
                <a:gd name="T28" fmla="*/ 23 w 92"/>
                <a:gd name="T29" fmla="*/ 23 h 61"/>
                <a:gd name="T30" fmla="*/ 23 w 92"/>
                <a:gd name="T31" fmla="*/ 15 h 61"/>
                <a:gd name="T32" fmla="*/ 31 w 92"/>
                <a:gd name="T33" fmla="*/ 15 h 61"/>
                <a:gd name="T34" fmla="*/ 39 w 92"/>
                <a:gd name="T35" fmla="*/ 15 h 61"/>
                <a:gd name="T36" fmla="*/ 31 w 92"/>
                <a:gd name="T37" fmla="*/ 15 h 61"/>
                <a:gd name="T38" fmla="*/ 31 w 92"/>
                <a:gd name="T39" fmla="*/ 0 h 61"/>
                <a:gd name="T40" fmla="*/ 16 w 92"/>
                <a:gd name="T41" fmla="*/ 8 h 61"/>
                <a:gd name="T42" fmla="*/ 16 w 92"/>
                <a:gd name="T43" fmla="*/ 15 h 61"/>
                <a:gd name="T44" fmla="*/ 16 w 92"/>
                <a:gd name="T45" fmla="*/ 23 h 61"/>
                <a:gd name="T46" fmla="*/ 0 w 92"/>
                <a:gd name="T47" fmla="*/ 23 h 61"/>
                <a:gd name="T48" fmla="*/ 8 w 92"/>
                <a:gd name="T49" fmla="*/ 31 h 61"/>
                <a:gd name="T50" fmla="*/ 16 w 92"/>
                <a:gd name="T51" fmla="*/ 46 h 61"/>
                <a:gd name="T52" fmla="*/ 8 w 92"/>
                <a:gd name="T53" fmla="*/ 61 h 61"/>
                <a:gd name="T54" fmla="*/ 16 w 92"/>
                <a:gd name="T5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2" h="61">
                  <a:moveTo>
                    <a:pt x="16" y="61"/>
                  </a:moveTo>
                  <a:lnTo>
                    <a:pt x="31" y="54"/>
                  </a:lnTo>
                  <a:lnTo>
                    <a:pt x="39" y="54"/>
                  </a:lnTo>
                  <a:lnTo>
                    <a:pt x="46" y="38"/>
                  </a:lnTo>
                  <a:lnTo>
                    <a:pt x="54" y="46"/>
                  </a:lnTo>
                  <a:lnTo>
                    <a:pt x="61" y="61"/>
                  </a:lnTo>
                  <a:lnTo>
                    <a:pt x="77" y="54"/>
                  </a:lnTo>
                  <a:lnTo>
                    <a:pt x="92" y="54"/>
                  </a:lnTo>
                  <a:lnTo>
                    <a:pt x="92" y="38"/>
                  </a:lnTo>
                  <a:lnTo>
                    <a:pt x="84" y="38"/>
                  </a:lnTo>
                  <a:lnTo>
                    <a:pt x="77" y="31"/>
                  </a:lnTo>
                  <a:lnTo>
                    <a:pt x="77" y="23"/>
                  </a:lnTo>
                  <a:lnTo>
                    <a:pt x="54" y="31"/>
                  </a:lnTo>
                  <a:lnTo>
                    <a:pt x="46" y="23"/>
                  </a:lnTo>
                  <a:lnTo>
                    <a:pt x="23" y="23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9" y="15"/>
                  </a:lnTo>
                  <a:lnTo>
                    <a:pt x="31" y="15"/>
                  </a:lnTo>
                  <a:lnTo>
                    <a:pt x="31" y="0"/>
                  </a:lnTo>
                  <a:lnTo>
                    <a:pt x="16" y="8"/>
                  </a:lnTo>
                  <a:lnTo>
                    <a:pt x="16" y="15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8" y="31"/>
                  </a:lnTo>
                  <a:lnTo>
                    <a:pt x="16" y="46"/>
                  </a:lnTo>
                  <a:lnTo>
                    <a:pt x="8" y="61"/>
                  </a:lnTo>
                  <a:lnTo>
                    <a:pt x="16" y="61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26" name="Freeform 478"/>
            <p:cNvSpPr>
              <a:spLocks/>
            </p:cNvSpPr>
            <p:nvPr/>
          </p:nvSpPr>
          <p:spPr bwMode="auto">
            <a:xfrm>
              <a:off x="6116233" y="2878031"/>
              <a:ext cx="309745" cy="171925"/>
            </a:xfrm>
            <a:custGeom>
              <a:avLst/>
              <a:gdLst>
                <a:gd name="T0" fmla="*/ 16 w 115"/>
                <a:gd name="T1" fmla="*/ 46 h 62"/>
                <a:gd name="T2" fmla="*/ 8 w 115"/>
                <a:gd name="T3" fmla="*/ 46 h 62"/>
                <a:gd name="T4" fmla="*/ 0 w 115"/>
                <a:gd name="T5" fmla="*/ 46 h 62"/>
                <a:gd name="T6" fmla="*/ 0 w 115"/>
                <a:gd name="T7" fmla="*/ 54 h 62"/>
                <a:gd name="T8" fmla="*/ 23 w 115"/>
                <a:gd name="T9" fmla="*/ 54 h 62"/>
                <a:gd name="T10" fmla="*/ 31 w 115"/>
                <a:gd name="T11" fmla="*/ 62 h 62"/>
                <a:gd name="T12" fmla="*/ 54 w 115"/>
                <a:gd name="T13" fmla="*/ 54 h 62"/>
                <a:gd name="T14" fmla="*/ 54 w 115"/>
                <a:gd name="T15" fmla="*/ 46 h 62"/>
                <a:gd name="T16" fmla="*/ 61 w 115"/>
                <a:gd name="T17" fmla="*/ 39 h 62"/>
                <a:gd name="T18" fmla="*/ 84 w 115"/>
                <a:gd name="T19" fmla="*/ 39 h 62"/>
                <a:gd name="T20" fmla="*/ 84 w 115"/>
                <a:gd name="T21" fmla="*/ 31 h 62"/>
                <a:gd name="T22" fmla="*/ 100 w 115"/>
                <a:gd name="T23" fmla="*/ 31 h 62"/>
                <a:gd name="T24" fmla="*/ 115 w 115"/>
                <a:gd name="T25" fmla="*/ 23 h 62"/>
                <a:gd name="T26" fmla="*/ 115 w 115"/>
                <a:gd name="T27" fmla="*/ 16 h 62"/>
                <a:gd name="T28" fmla="*/ 100 w 115"/>
                <a:gd name="T29" fmla="*/ 8 h 62"/>
                <a:gd name="T30" fmla="*/ 54 w 115"/>
                <a:gd name="T31" fmla="*/ 8 h 62"/>
                <a:gd name="T32" fmla="*/ 38 w 115"/>
                <a:gd name="T33" fmla="*/ 0 h 62"/>
                <a:gd name="T34" fmla="*/ 38 w 115"/>
                <a:gd name="T35" fmla="*/ 8 h 62"/>
                <a:gd name="T36" fmla="*/ 31 w 115"/>
                <a:gd name="T37" fmla="*/ 16 h 62"/>
                <a:gd name="T38" fmla="*/ 8 w 115"/>
                <a:gd name="T39" fmla="*/ 8 h 62"/>
                <a:gd name="T40" fmla="*/ 8 w 115"/>
                <a:gd name="T41" fmla="*/ 16 h 62"/>
                <a:gd name="T42" fmla="*/ 0 w 115"/>
                <a:gd name="T43" fmla="*/ 23 h 62"/>
                <a:gd name="T44" fmla="*/ 16 w 115"/>
                <a:gd name="T45" fmla="*/ 31 h 62"/>
                <a:gd name="T46" fmla="*/ 16 w 115"/>
                <a:gd name="T47" fmla="*/ 23 h 62"/>
                <a:gd name="T48" fmla="*/ 38 w 115"/>
                <a:gd name="T49" fmla="*/ 39 h 62"/>
                <a:gd name="T50" fmla="*/ 23 w 115"/>
                <a:gd name="T51" fmla="*/ 46 h 62"/>
                <a:gd name="T52" fmla="*/ 16 w 115"/>
                <a:gd name="T53" fmla="*/ 4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5" h="62">
                  <a:moveTo>
                    <a:pt x="16" y="46"/>
                  </a:moveTo>
                  <a:lnTo>
                    <a:pt x="8" y="46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23" y="54"/>
                  </a:lnTo>
                  <a:lnTo>
                    <a:pt x="31" y="62"/>
                  </a:lnTo>
                  <a:lnTo>
                    <a:pt x="54" y="54"/>
                  </a:lnTo>
                  <a:lnTo>
                    <a:pt x="54" y="46"/>
                  </a:lnTo>
                  <a:lnTo>
                    <a:pt x="61" y="39"/>
                  </a:lnTo>
                  <a:lnTo>
                    <a:pt x="84" y="39"/>
                  </a:lnTo>
                  <a:lnTo>
                    <a:pt x="84" y="31"/>
                  </a:lnTo>
                  <a:lnTo>
                    <a:pt x="100" y="31"/>
                  </a:lnTo>
                  <a:lnTo>
                    <a:pt x="115" y="23"/>
                  </a:lnTo>
                  <a:lnTo>
                    <a:pt x="115" y="16"/>
                  </a:lnTo>
                  <a:lnTo>
                    <a:pt x="100" y="8"/>
                  </a:lnTo>
                  <a:lnTo>
                    <a:pt x="54" y="8"/>
                  </a:lnTo>
                  <a:lnTo>
                    <a:pt x="38" y="0"/>
                  </a:lnTo>
                  <a:lnTo>
                    <a:pt x="38" y="8"/>
                  </a:lnTo>
                  <a:lnTo>
                    <a:pt x="31" y="16"/>
                  </a:lnTo>
                  <a:lnTo>
                    <a:pt x="8" y="8"/>
                  </a:lnTo>
                  <a:lnTo>
                    <a:pt x="8" y="16"/>
                  </a:lnTo>
                  <a:lnTo>
                    <a:pt x="0" y="23"/>
                  </a:lnTo>
                  <a:lnTo>
                    <a:pt x="16" y="31"/>
                  </a:lnTo>
                  <a:lnTo>
                    <a:pt x="16" y="23"/>
                  </a:lnTo>
                  <a:lnTo>
                    <a:pt x="38" y="39"/>
                  </a:lnTo>
                  <a:lnTo>
                    <a:pt x="23" y="46"/>
                  </a:lnTo>
                  <a:lnTo>
                    <a:pt x="16" y="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27" name="Freeform 479"/>
            <p:cNvSpPr>
              <a:spLocks/>
            </p:cNvSpPr>
            <p:nvPr/>
          </p:nvSpPr>
          <p:spPr bwMode="blackWhite">
            <a:xfrm>
              <a:off x="5559082" y="2897793"/>
              <a:ext cx="473384" cy="302351"/>
            </a:xfrm>
            <a:custGeom>
              <a:avLst/>
              <a:gdLst>
                <a:gd name="T0" fmla="*/ 46 w 176"/>
                <a:gd name="T1" fmla="*/ 23 h 107"/>
                <a:gd name="T2" fmla="*/ 53 w 176"/>
                <a:gd name="T3" fmla="*/ 23 h 107"/>
                <a:gd name="T4" fmla="*/ 53 w 176"/>
                <a:gd name="T5" fmla="*/ 15 h 107"/>
                <a:gd name="T6" fmla="*/ 61 w 176"/>
                <a:gd name="T7" fmla="*/ 0 h 107"/>
                <a:gd name="T8" fmla="*/ 69 w 176"/>
                <a:gd name="T9" fmla="*/ 0 h 107"/>
                <a:gd name="T10" fmla="*/ 84 w 176"/>
                <a:gd name="T11" fmla="*/ 8 h 107"/>
                <a:gd name="T12" fmla="*/ 92 w 176"/>
                <a:gd name="T13" fmla="*/ 23 h 107"/>
                <a:gd name="T14" fmla="*/ 114 w 176"/>
                <a:gd name="T15" fmla="*/ 23 h 107"/>
                <a:gd name="T16" fmla="*/ 122 w 176"/>
                <a:gd name="T17" fmla="*/ 38 h 107"/>
                <a:gd name="T18" fmla="*/ 160 w 176"/>
                <a:gd name="T19" fmla="*/ 61 h 107"/>
                <a:gd name="T20" fmla="*/ 176 w 176"/>
                <a:gd name="T21" fmla="*/ 69 h 107"/>
                <a:gd name="T22" fmla="*/ 176 w 176"/>
                <a:gd name="T23" fmla="*/ 77 h 107"/>
                <a:gd name="T24" fmla="*/ 168 w 176"/>
                <a:gd name="T25" fmla="*/ 77 h 107"/>
                <a:gd name="T26" fmla="*/ 160 w 176"/>
                <a:gd name="T27" fmla="*/ 77 h 107"/>
                <a:gd name="T28" fmla="*/ 160 w 176"/>
                <a:gd name="T29" fmla="*/ 92 h 107"/>
                <a:gd name="T30" fmla="*/ 145 w 176"/>
                <a:gd name="T31" fmla="*/ 99 h 107"/>
                <a:gd name="T32" fmla="*/ 137 w 176"/>
                <a:gd name="T33" fmla="*/ 107 h 107"/>
                <a:gd name="T34" fmla="*/ 122 w 176"/>
                <a:gd name="T35" fmla="*/ 99 h 107"/>
                <a:gd name="T36" fmla="*/ 122 w 176"/>
                <a:gd name="T37" fmla="*/ 92 h 107"/>
                <a:gd name="T38" fmla="*/ 61 w 176"/>
                <a:gd name="T39" fmla="*/ 61 h 107"/>
                <a:gd name="T40" fmla="*/ 46 w 176"/>
                <a:gd name="T41" fmla="*/ 69 h 107"/>
                <a:gd name="T42" fmla="*/ 30 w 176"/>
                <a:gd name="T43" fmla="*/ 77 h 107"/>
                <a:gd name="T44" fmla="*/ 23 w 176"/>
                <a:gd name="T45" fmla="*/ 54 h 107"/>
                <a:gd name="T46" fmla="*/ 15 w 176"/>
                <a:gd name="T47" fmla="*/ 38 h 107"/>
                <a:gd name="T48" fmla="*/ 7 w 176"/>
                <a:gd name="T49" fmla="*/ 38 h 107"/>
                <a:gd name="T50" fmla="*/ 7 w 176"/>
                <a:gd name="T51" fmla="*/ 31 h 107"/>
                <a:gd name="T52" fmla="*/ 23 w 176"/>
                <a:gd name="T53" fmla="*/ 31 h 107"/>
                <a:gd name="T54" fmla="*/ 30 w 176"/>
                <a:gd name="T55" fmla="*/ 23 h 107"/>
                <a:gd name="T56" fmla="*/ 15 w 176"/>
                <a:gd name="T57" fmla="*/ 8 h 107"/>
                <a:gd name="T58" fmla="*/ 7 w 176"/>
                <a:gd name="T59" fmla="*/ 8 h 107"/>
                <a:gd name="T60" fmla="*/ 7 w 176"/>
                <a:gd name="T61" fmla="*/ 23 h 107"/>
                <a:gd name="T62" fmla="*/ 0 w 176"/>
                <a:gd name="T63" fmla="*/ 15 h 107"/>
                <a:gd name="T64" fmla="*/ 7 w 176"/>
                <a:gd name="T65" fmla="*/ 8 h 107"/>
                <a:gd name="T66" fmla="*/ 15 w 176"/>
                <a:gd name="T67" fmla="*/ 8 h 107"/>
                <a:gd name="T68" fmla="*/ 38 w 176"/>
                <a:gd name="T69" fmla="*/ 23 h 107"/>
                <a:gd name="T70" fmla="*/ 46 w 176"/>
                <a:gd name="T71" fmla="*/ 2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6" h="107">
                  <a:moveTo>
                    <a:pt x="46" y="23"/>
                  </a:moveTo>
                  <a:lnTo>
                    <a:pt x="53" y="23"/>
                  </a:lnTo>
                  <a:lnTo>
                    <a:pt x="53" y="15"/>
                  </a:lnTo>
                  <a:lnTo>
                    <a:pt x="61" y="0"/>
                  </a:lnTo>
                  <a:lnTo>
                    <a:pt x="69" y="0"/>
                  </a:lnTo>
                  <a:lnTo>
                    <a:pt x="84" y="8"/>
                  </a:lnTo>
                  <a:lnTo>
                    <a:pt x="92" y="23"/>
                  </a:lnTo>
                  <a:lnTo>
                    <a:pt x="114" y="23"/>
                  </a:lnTo>
                  <a:lnTo>
                    <a:pt x="122" y="38"/>
                  </a:lnTo>
                  <a:lnTo>
                    <a:pt x="160" y="61"/>
                  </a:lnTo>
                  <a:lnTo>
                    <a:pt x="176" y="69"/>
                  </a:lnTo>
                  <a:lnTo>
                    <a:pt x="176" y="77"/>
                  </a:lnTo>
                  <a:lnTo>
                    <a:pt x="168" y="77"/>
                  </a:lnTo>
                  <a:lnTo>
                    <a:pt x="160" y="77"/>
                  </a:lnTo>
                  <a:lnTo>
                    <a:pt x="160" y="92"/>
                  </a:lnTo>
                  <a:lnTo>
                    <a:pt x="145" y="99"/>
                  </a:lnTo>
                  <a:lnTo>
                    <a:pt x="137" y="107"/>
                  </a:lnTo>
                  <a:lnTo>
                    <a:pt x="122" y="99"/>
                  </a:lnTo>
                  <a:lnTo>
                    <a:pt x="122" y="92"/>
                  </a:lnTo>
                  <a:lnTo>
                    <a:pt x="61" y="61"/>
                  </a:lnTo>
                  <a:lnTo>
                    <a:pt x="46" y="69"/>
                  </a:lnTo>
                  <a:lnTo>
                    <a:pt x="30" y="77"/>
                  </a:lnTo>
                  <a:lnTo>
                    <a:pt x="23" y="54"/>
                  </a:lnTo>
                  <a:lnTo>
                    <a:pt x="15" y="38"/>
                  </a:lnTo>
                  <a:lnTo>
                    <a:pt x="7" y="38"/>
                  </a:lnTo>
                  <a:lnTo>
                    <a:pt x="7" y="31"/>
                  </a:lnTo>
                  <a:lnTo>
                    <a:pt x="23" y="31"/>
                  </a:lnTo>
                  <a:lnTo>
                    <a:pt x="30" y="23"/>
                  </a:lnTo>
                  <a:lnTo>
                    <a:pt x="15" y="8"/>
                  </a:lnTo>
                  <a:lnTo>
                    <a:pt x="7" y="8"/>
                  </a:lnTo>
                  <a:lnTo>
                    <a:pt x="7" y="23"/>
                  </a:lnTo>
                  <a:lnTo>
                    <a:pt x="0" y="15"/>
                  </a:lnTo>
                  <a:lnTo>
                    <a:pt x="7" y="8"/>
                  </a:lnTo>
                  <a:lnTo>
                    <a:pt x="15" y="8"/>
                  </a:lnTo>
                  <a:lnTo>
                    <a:pt x="38" y="23"/>
                  </a:lnTo>
                  <a:lnTo>
                    <a:pt x="46" y="23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28" name="Freeform 480"/>
            <p:cNvSpPr>
              <a:spLocks/>
            </p:cNvSpPr>
            <p:nvPr/>
          </p:nvSpPr>
          <p:spPr bwMode="blackWhite">
            <a:xfrm>
              <a:off x="4606471" y="2368184"/>
              <a:ext cx="270783" cy="189710"/>
            </a:xfrm>
            <a:custGeom>
              <a:avLst/>
              <a:gdLst>
                <a:gd name="T0" fmla="*/ 8 w 100"/>
                <a:gd name="T1" fmla="*/ 46 h 69"/>
                <a:gd name="T2" fmla="*/ 0 w 100"/>
                <a:gd name="T3" fmla="*/ 61 h 69"/>
                <a:gd name="T4" fmla="*/ 8 w 100"/>
                <a:gd name="T5" fmla="*/ 69 h 69"/>
                <a:gd name="T6" fmla="*/ 31 w 100"/>
                <a:gd name="T7" fmla="*/ 61 h 69"/>
                <a:gd name="T8" fmla="*/ 54 w 100"/>
                <a:gd name="T9" fmla="*/ 69 h 69"/>
                <a:gd name="T10" fmla="*/ 69 w 100"/>
                <a:gd name="T11" fmla="*/ 69 h 69"/>
                <a:gd name="T12" fmla="*/ 84 w 100"/>
                <a:gd name="T13" fmla="*/ 69 h 69"/>
                <a:gd name="T14" fmla="*/ 84 w 100"/>
                <a:gd name="T15" fmla="*/ 61 h 69"/>
                <a:gd name="T16" fmla="*/ 92 w 100"/>
                <a:gd name="T17" fmla="*/ 61 h 69"/>
                <a:gd name="T18" fmla="*/ 84 w 100"/>
                <a:gd name="T19" fmla="*/ 46 h 69"/>
                <a:gd name="T20" fmla="*/ 100 w 100"/>
                <a:gd name="T21" fmla="*/ 46 h 69"/>
                <a:gd name="T22" fmla="*/ 100 w 100"/>
                <a:gd name="T23" fmla="*/ 38 h 69"/>
                <a:gd name="T24" fmla="*/ 92 w 100"/>
                <a:gd name="T25" fmla="*/ 38 h 69"/>
                <a:gd name="T26" fmla="*/ 84 w 100"/>
                <a:gd name="T27" fmla="*/ 23 h 69"/>
                <a:gd name="T28" fmla="*/ 77 w 100"/>
                <a:gd name="T29" fmla="*/ 8 h 69"/>
                <a:gd name="T30" fmla="*/ 54 w 100"/>
                <a:gd name="T31" fmla="*/ 0 h 69"/>
                <a:gd name="T32" fmla="*/ 38 w 100"/>
                <a:gd name="T33" fmla="*/ 8 h 69"/>
                <a:gd name="T34" fmla="*/ 38 w 100"/>
                <a:gd name="T35" fmla="*/ 15 h 69"/>
                <a:gd name="T36" fmla="*/ 23 w 100"/>
                <a:gd name="T37" fmla="*/ 23 h 69"/>
                <a:gd name="T38" fmla="*/ 31 w 100"/>
                <a:gd name="T39" fmla="*/ 31 h 69"/>
                <a:gd name="T40" fmla="*/ 0 w 100"/>
                <a:gd name="T41" fmla="*/ 31 h 69"/>
                <a:gd name="T42" fmla="*/ 8 w 100"/>
                <a:gd name="T43" fmla="*/ 4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" h="69">
                  <a:moveTo>
                    <a:pt x="8" y="46"/>
                  </a:moveTo>
                  <a:lnTo>
                    <a:pt x="0" y="61"/>
                  </a:lnTo>
                  <a:lnTo>
                    <a:pt x="8" y="69"/>
                  </a:lnTo>
                  <a:lnTo>
                    <a:pt x="31" y="61"/>
                  </a:lnTo>
                  <a:lnTo>
                    <a:pt x="54" y="69"/>
                  </a:lnTo>
                  <a:lnTo>
                    <a:pt x="69" y="69"/>
                  </a:lnTo>
                  <a:lnTo>
                    <a:pt x="84" y="69"/>
                  </a:lnTo>
                  <a:lnTo>
                    <a:pt x="84" y="61"/>
                  </a:lnTo>
                  <a:lnTo>
                    <a:pt x="92" y="61"/>
                  </a:lnTo>
                  <a:lnTo>
                    <a:pt x="84" y="46"/>
                  </a:lnTo>
                  <a:lnTo>
                    <a:pt x="100" y="46"/>
                  </a:lnTo>
                  <a:lnTo>
                    <a:pt x="100" y="38"/>
                  </a:lnTo>
                  <a:lnTo>
                    <a:pt x="92" y="38"/>
                  </a:lnTo>
                  <a:lnTo>
                    <a:pt x="84" y="23"/>
                  </a:lnTo>
                  <a:lnTo>
                    <a:pt x="77" y="8"/>
                  </a:lnTo>
                  <a:lnTo>
                    <a:pt x="54" y="0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23" y="23"/>
                  </a:lnTo>
                  <a:lnTo>
                    <a:pt x="31" y="31"/>
                  </a:lnTo>
                  <a:lnTo>
                    <a:pt x="0" y="31"/>
                  </a:lnTo>
                  <a:lnTo>
                    <a:pt x="8" y="4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29" name="Freeform 481"/>
            <p:cNvSpPr>
              <a:spLocks/>
            </p:cNvSpPr>
            <p:nvPr/>
          </p:nvSpPr>
          <p:spPr bwMode="auto">
            <a:xfrm>
              <a:off x="4606471" y="2237758"/>
              <a:ext cx="124677" cy="84974"/>
            </a:xfrm>
            <a:custGeom>
              <a:avLst/>
              <a:gdLst>
                <a:gd name="T0" fmla="*/ 8 w 46"/>
                <a:gd name="T1" fmla="*/ 23 h 31"/>
                <a:gd name="T2" fmla="*/ 0 w 46"/>
                <a:gd name="T3" fmla="*/ 23 h 31"/>
                <a:gd name="T4" fmla="*/ 0 w 46"/>
                <a:gd name="T5" fmla="*/ 8 h 31"/>
                <a:gd name="T6" fmla="*/ 23 w 46"/>
                <a:gd name="T7" fmla="*/ 0 h 31"/>
                <a:gd name="T8" fmla="*/ 46 w 46"/>
                <a:gd name="T9" fmla="*/ 8 h 31"/>
                <a:gd name="T10" fmla="*/ 38 w 46"/>
                <a:gd name="T11" fmla="*/ 8 h 31"/>
                <a:gd name="T12" fmla="*/ 31 w 46"/>
                <a:gd name="T13" fmla="*/ 16 h 31"/>
                <a:gd name="T14" fmla="*/ 38 w 46"/>
                <a:gd name="T15" fmla="*/ 23 h 31"/>
                <a:gd name="T16" fmla="*/ 38 w 46"/>
                <a:gd name="T17" fmla="*/ 31 h 31"/>
                <a:gd name="T18" fmla="*/ 15 w 46"/>
                <a:gd name="T19" fmla="*/ 23 h 31"/>
                <a:gd name="T20" fmla="*/ 8 w 46"/>
                <a:gd name="T21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1">
                  <a:moveTo>
                    <a:pt x="8" y="23"/>
                  </a:moveTo>
                  <a:lnTo>
                    <a:pt x="0" y="23"/>
                  </a:lnTo>
                  <a:lnTo>
                    <a:pt x="0" y="8"/>
                  </a:lnTo>
                  <a:lnTo>
                    <a:pt x="23" y="0"/>
                  </a:lnTo>
                  <a:lnTo>
                    <a:pt x="46" y="8"/>
                  </a:lnTo>
                  <a:lnTo>
                    <a:pt x="38" y="8"/>
                  </a:lnTo>
                  <a:lnTo>
                    <a:pt x="31" y="16"/>
                  </a:lnTo>
                  <a:lnTo>
                    <a:pt x="38" y="23"/>
                  </a:lnTo>
                  <a:lnTo>
                    <a:pt x="38" y="31"/>
                  </a:lnTo>
                  <a:lnTo>
                    <a:pt x="15" y="23"/>
                  </a:lnTo>
                  <a:lnTo>
                    <a:pt x="8" y="2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30" name="Freeform 482"/>
            <p:cNvSpPr>
              <a:spLocks/>
            </p:cNvSpPr>
            <p:nvPr/>
          </p:nvSpPr>
          <p:spPr bwMode="blackGray">
            <a:xfrm>
              <a:off x="4548028" y="2300994"/>
              <a:ext cx="208445" cy="86951"/>
            </a:xfrm>
            <a:custGeom>
              <a:avLst/>
              <a:gdLst>
                <a:gd name="T0" fmla="*/ 0 w 77"/>
                <a:gd name="T1" fmla="*/ 31 h 31"/>
                <a:gd name="T2" fmla="*/ 0 w 77"/>
                <a:gd name="T3" fmla="*/ 15 h 31"/>
                <a:gd name="T4" fmla="*/ 0 w 77"/>
                <a:gd name="T5" fmla="*/ 8 h 31"/>
                <a:gd name="T6" fmla="*/ 8 w 77"/>
                <a:gd name="T7" fmla="*/ 8 h 31"/>
                <a:gd name="T8" fmla="*/ 23 w 77"/>
                <a:gd name="T9" fmla="*/ 15 h 31"/>
                <a:gd name="T10" fmla="*/ 31 w 77"/>
                <a:gd name="T11" fmla="*/ 15 h 31"/>
                <a:gd name="T12" fmla="*/ 31 w 77"/>
                <a:gd name="T13" fmla="*/ 0 h 31"/>
                <a:gd name="T14" fmla="*/ 38 w 77"/>
                <a:gd name="T15" fmla="*/ 0 h 31"/>
                <a:gd name="T16" fmla="*/ 61 w 77"/>
                <a:gd name="T17" fmla="*/ 8 h 31"/>
                <a:gd name="T18" fmla="*/ 77 w 77"/>
                <a:gd name="T19" fmla="*/ 23 h 31"/>
                <a:gd name="T20" fmla="*/ 61 w 77"/>
                <a:gd name="T21" fmla="*/ 31 h 31"/>
                <a:gd name="T22" fmla="*/ 38 w 77"/>
                <a:gd name="T23" fmla="*/ 23 h 31"/>
                <a:gd name="T24" fmla="*/ 8 w 77"/>
                <a:gd name="T25" fmla="*/ 23 h 31"/>
                <a:gd name="T26" fmla="*/ 0 w 77"/>
                <a:gd name="T2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" h="31">
                  <a:moveTo>
                    <a:pt x="0" y="31"/>
                  </a:moveTo>
                  <a:lnTo>
                    <a:pt x="0" y="15"/>
                  </a:lnTo>
                  <a:lnTo>
                    <a:pt x="0" y="8"/>
                  </a:lnTo>
                  <a:lnTo>
                    <a:pt x="8" y="8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61" y="8"/>
                  </a:lnTo>
                  <a:lnTo>
                    <a:pt x="77" y="23"/>
                  </a:lnTo>
                  <a:lnTo>
                    <a:pt x="61" y="31"/>
                  </a:lnTo>
                  <a:lnTo>
                    <a:pt x="38" y="23"/>
                  </a:lnTo>
                  <a:lnTo>
                    <a:pt x="8" y="23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31" name="Freeform 483"/>
            <p:cNvSpPr>
              <a:spLocks/>
            </p:cNvSpPr>
            <p:nvPr/>
          </p:nvSpPr>
          <p:spPr bwMode="blackGray">
            <a:xfrm>
              <a:off x="4528548" y="2368184"/>
              <a:ext cx="183119" cy="84974"/>
            </a:xfrm>
            <a:custGeom>
              <a:avLst/>
              <a:gdLst>
                <a:gd name="T0" fmla="*/ 30 w 68"/>
                <a:gd name="T1" fmla="*/ 31 h 31"/>
                <a:gd name="T2" fmla="*/ 22 w 68"/>
                <a:gd name="T3" fmla="*/ 31 h 31"/>
                <a:gd name="T4" fmla="*/ 22 w 68"/>
                <a:gd name="T5" fmla="*/ 15 h 31"/>
                <a:gd name="T6" fmla="*/ 0 w 68"/>
                <a:gd name="T7" fmla="*/ 15 h 31"/>
                <a:gd name="T8" fmla="*/ 7 w 68"/>
                <a:gd name="T9" fmla="*/ 8 h 31"/>
                <a:gd name="T10" fmla="*/ 15 w 68"/>
                <a:gd name="T11" fmla="*/ 0 h 31"/>
                <a:gd name="T12" fmla="*/ 45 w 68"/>
                <a:gd name="T13" fmla="*/ 0 h 31"/>
                <a:gd name="T14" fmla="*/ 68 w 68"/>
                <a:gd name="T15" fmla="*/ 8 h 31"/>
                <a:gd name="T16" fmla="*/ 68 w 68"/>
                <a:gd name="T17" fmla="*/ 15 h 31"/>
                <a:gd name="T18" fmla="*/ 53 w 68"/>
                <a:gd name="T19" fmla="*/ 23 h 31"/>
                <a:gd name="T20" fmla="*/ 61 w 68"/>
                <a:gd name="T21" fmla="*/ 31 h 31"/>
                <a:gd name="T22" fmla="*/ 30 w 68"/>
                <a:gd name="T2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8" h="31">
                  <a:moveTo>
                    <a:pt x="30" y="31"/>
                  </a:moveTo>
                  <a:lnTo>
                    <a:pt x="22" y="31"/>
                  </a:lnTo>
                  <a:lnTo>
                    <a:pt x="22" y="15"/>
                  </a:lnTo>
                  <a:lnTo>
                    <a:pt x="0" y="15"/>
                  </a:lnTo>
                  <a:lnTo>
                    <a:pt x="7" y="8"/>
                  </a:lnTo>
                  <a:lnTo>
                    <a:pt x="15" y="0"/>
                  </a:lnTo>
                  <a:lnTo>
                    <a:pt x="45" y="0"/>
                  </a:lnTo>
                  <a:lnTo>
                    <a:pt x="68" y="8"/>
                  </a:lnTo>
                  <a:lnTo>
                    <a:pt x="68" y="15"/>
                  </a:lnTo>
                  <a:lnTo>
                    <a:pt x="53" y="23"/>
                  </a:lnTo>
                  <a:lnTo>
                    <a:pt x="61" y="31"/>
                  </a:lnTo>
                  <a:lnTo>
                    <a:pt x="30" y="3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32" name="Freeform 484"/>
            <p:cNvSpPr>
              <a:spLocks/>
            </p:cNvSpPr>
            <p:nvPr/>
          </p:nvSpPr>
          <p:spPr bwMode="blackWhite">
            <a:xfrm>
              <a:off x="4507119" y="2407707"/>
              <a:ext cx="79871" cy="45451"/>
            </a:xfrm>
            <a:custGeom>
              <a:avLst/>
              <a:gdLst>
                <a:gd name="T0" fmla="*/ 0 w 30"/>
                <a:gd name="T1" fmla="*/ 8 h 16"/>
                <a:gd name="T2" fmla="*/ 30 w 30"/>
                <a:gd name="T3" fmla="*/ 16 h 16"/>
                <a:gd name="T4" fmla="*/ 30 w 30"/>
                <a:gd name="T5" fmla="*/ 0 h 16"/>
                <a:gd name="T6" fmla="*/ 8 w 30"/>
                <a:gd name="T7" fmla="*/ 0 h 16"/>
                <a:gd name="T8" fmla="*/ 0 w 30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6">
                  <a:moveTo>
                    <a:pt x="0" y="8"/>
                  </a:moveTo>
                  <a:lnTo>
                    <a:pt x="30" y="16"/>
                  </a:lnTo>
                  <a:lnTo>
                    <a:pt x="30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33" name="Freeform 485"/>
            <p:cNvSpPr>
              <a:spLocks/>
            </p:cNvSpPr>
            <p:nvPr/>
          </p:nvSpPr>
          <p:spPr bwMode="auto">
            <a:xfrm>
              <a:off x="4731147" y="2666583"/>
              <a:ext cx="103248" cy="130426"/>
            </a:xfrm>
            <a:custGeom>
              <a:avLst/>
              <a:gdLst>
                <a:gd name="T0" fmla="*/ 23 w 38"/>
                <a:gd name="T1" fmla="*/ 46 h 46"/>
                <a:gd name="T2" fmla="*/ 15 w 38"/>
                <a:gd name="T3" fmla="*/ 23 h 46"/>
                <a:gd name="T4" fmla="*/ 0 w 38"/>
                <a:gd name="T5" fmla="*/ 8 h 46"/>
                <a:gd name="T6" fmla="*/ 8 w 38"/>
                <a:gd name="T7" fmla="*/ 0 h 46"/>
                <a:gd name="T8" fmla="*/ 23 w 38"/>
                <a:gd name="T9" fmla="*/ 8 h 46"/>
                <a:gd name="T10" fmla="*/ 31 w 38"/>
                <a:gd name="T11" fmla="*/ 15 h 46"/>
                <a:gd name="T12" fmla="*/ 38 w 38"/>
                <a:gd name="T13" fmla="*/ 23 h 46"/>
                <a:gd name="T14" fmla="*/ 38 w 38"/>
                <a:gd name="T15" fmla="*/ 31 h 46"/>
                <a:gd name="T16" fmla="*/ 31 w 38"/>
                <a:gd name="T17" fmla="*/ 31 h 46"/>
                <a:gd name="T18" fmla="*/ 23 w 38"/>
                <a:gd name="T1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46">
                  <a:moveTo>
                    <a:pt x="23" y="46"/>
                  </a:moveTo>
                  <a:lnTo>
                    <a:pt x="15" y="23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8"/>
                  </a:lnTo>
                  <a:lnTo>
                    <a:pt x="31" y="15"/>
                  </a:lnTo>
                  <a:lnTo>
                    <a:pt x="38" y="23"/>
                  </a:lnTo>
                  <a:lnTo>
                    <a:pt x="38" y="31"/>
                  </a:lnTo>
                  <a:lnTo>
                    <a:pt x="31" y="31"/>
                  </a:lnTo>
                  <a:lnTo>
                    <a:pt x="23" y="4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34" name="Freeform 486"/>
            <p:cNvSpPr>
              <a:spLocks/>
            </p:cNvSpPr>
            <p:nvPr/>
          </p:nvSpPr>
          <p:spPr bwMode="auto">
            <a:xfrm>
              <a:off x="5167518" y="2878031"/>
              <a:ext cx="204548" cy="84974"/>
            </a:xfrm>
            <a:custGeom>
              <a:avLst/>
              <a:gdLst>
                <a:gd name="T0" fmla="*/ 61 w 76"/>
                <a:gd name="T1" fmla="*/ 31 h 31"/>
                <a:gd name="T2" fmla="*/ 61 w 76"/>
                <a:gd name="T3" fmla="*/ 23 h 31"/>
                <a:gd name="T4" fmla="*/ 76 w 76"/>
                <a:gd name="T5" fmla="*/ 31 h 31"/>
                <a:gd name="T6" fmla="*/ 68 w 76"/>
                <a:gd name="T7" fmla="*/ 23 h 31"/>
                <a:gd name="T8" fmla="*/ 76 w 76"/>
                <a:gd name="T9" fmla="*/ 23 h 31"/>
                <a:gd name="T10" fmla="*/ 61 w 76"/>
                <a:gd name="T11" fmla="*/ 8 h 31"/>
                <a:gd name="T12" fmla="*/ 45 w 76"/>
                <a:gd name="T13" fmla="*/ 8 h 31"/>
                <a:gd name="T14" fmla="*/ 30 w 76"/>
                <a:gd name="T15" fmla="*/ 0 h 31"/>
                <a:gd name="T16" fmla="*/ 0 w 76"/>
                <a:gd name="T17" fmla="*/ 0 h 31"/>
                <a:gd name="T18" fmla="*/ 7 w 76"/>
                <a:gd name="T19" fmla="*/ 8 h 31"/>
                <a:gd name="T20" fmla="*/ 22 w 76"/>
                <a:gd name="T21" fmla="*/ 16 h 31"/>
                <a:gd name="T22" fmla="*/ 22 w 76"/>
                <a:gd name="T23" fmla="*/ 23 h 31"/>
                <a:gd name="T24" fmla="*/ 38 w 76"/>
                <a:gd name="T25" fmla="*/ 23 h 31"/>
                <a:gd name="T26" fmla="*/ 38 w 76"/>
                <a:gd name="T27" fmla="*/ 31 h 31"/>
                <a:gd name="T28" fmla="*/ 61 w 76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31">
                  <a:moveTo>
                    <a:pt x="61" y="31"/>
                  </a:moveTo>
                  <a:lnTo>
                    <a:pt x="61" y="23"/>
                  </a:lnTo>
                  <a:lnTo>
                    <a:pt x="76" y="31"/>
                  </a:lnTo>
                  <a:lnTo>
                    <a:pt x="68" y="23"/>
                  </a:lnTo>
                  <a:lnTo>
                    <a:pt x="76" y="23"/>
                  </a:lnTo>
                  <a:lnTo>
                    <a:pt x="61" y="8"/>
                  </a:lnTo>
                  <a:lnTo>
                    <a:pt x="45" y="8"/>
                  </a:lnTo>
                  <a:lnTo>
                    <a:pt x="30" y="0"/>
                  </a:lnTo>
                  <a:lnTo>
                    <a:pt x="0" y="0"/>
                  </a:lnTo>
                  <a:lnTo>
                    <a:pt x="7" y="8"/>
                  </a:lnTo>
                  <a:lnTo>
                    <a:pt x="22" y="16"/>
                  </a:lnTo>
                  <a:lnTo>
                    <a:pt x="22" y="23"/>
                  </a:lnTo>
                  <a:lnTo>
                    <a:pt x="38" y="23"/>
                  </a:lnTo>
                  <a:lnTo>
                    <a:pt x="38" y="31"/>
                  </a:lnTo>
                  <a:lnTo>
                    <a:pt x="61" y="31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35" name="Freeform 487"/>
            <p:cNvSpPr>
              <a:spLocks/>
            </p:cNvSpPr>
            <p:nvPr/>
          </p:nvSpPr>
          <p:spPr bwMode="blackWhite">
            <a:xfrm>
              <a:off x="5268818" y="2963006"/>
              <a:ext cx="124677" cy="86951"/>
            </a:xfrm>
            <a:custGeom>
              <a:avLst/>
              <a:gdLst>
                <a:gd name="T0" fmla="*/ 23 w 46"/>
                <a:gd name="T1" fmla="*/ 15 h 31"/>
                <a:gd name="T2" fmla="*/ 7 w 46"/>
                <a:gd name="T3" fmla="*/ 15 h 31"/>
                <a:gd name="T4" fmla="*/ 0 w 46"/>
                <a:gd name="T5" fmla="*/ 0 h 31"/>
                <a:gd name="T6" fmla="*/ 23 w 46"/>
                <a:gd name="T7" fmla="*/ 0 h 31"/>
                <a:gd name="T8" fmla="*/ 30 w 46"/>
                <a:gd name="T9" fmla="*/ 8 h 31"/>
                <a:gd name="T10" fmla="*/ 30 w 46"/>
                <a:gd name="T11" fmla="*/ 15 h 31"/>
                <a:gd name="T12" fmla="*/ 38 w 46"/>
                <a:gd name="T13" fmla="*/ 15 h 31"/>
                <a:gd name="T14" fmla="*/ 46 w 46"/>
                <a:gd name="T15" fmla="*/ 31 h 31"/>
                <a:gd name="T16" fmla="*/ 38 w 46"/>
                <a:gd name="T17" fmla="*/ 31 h 31"/>
                <a:gd name="T18" fmla="*/ 30 w 46"/>
                <a:gd name="T19" fmla="*/ 23 h 31"/>
                <a:gd name="T20" fmla="*/ 23 w 46"/>
                <a:gd name="T21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31">
                  <a:moveTo>
                    <a:pt x="23" y="15"/>
                  </a:moveTo>
                  <a:lnTo>
                    <a:pt x="7" y="1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30" y="8"/>
                  </a:lnTo>
                  <a:lnTo>
                    <a:pt x="30" y="15"/>
                  </a:lnTo>
                  <a:lnTo>
                    <a:pt x="38" y="15"/>
                  </a:lnTo>
                  <a:lnTo>
                    <a:pt x="46" y="31"/>
                  </a:lnTo>
                  <a:lnTo>
                    <a:pt x="38" y="31"/>
                  </a:lnTo>
                  <a:lnTo>
                    <a:pt x="30" y="23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36" name="Freeform 488"/>
            <p:cNvSpPr>
              <a:spLocks/>
            </p:cNvSpPr>
            <p:nvPr/>
          </p:nvSpPr>
          <p:spPr bwMode="blackWhite">
            <a:xfrm>
              <a:off x="5331156" y="3006481"/>
              <a:ext cx="40910" cy="43476"/>
            </a:xfrm>
            <a:custGeom>
              <a:avLst/>
              <a:gdLst>
                <a:gd name="T0" fmla="*/ 15 w 15"/>
                <a:gd name="T1" fmla="*/ 16 h 16"/>
                <a:gd name="T2" fmla="*/ 7 w 15"/>
                <a:gd name="T3" fmla="*/ 16 h 16"/>
                <a:gd name="T4" fmla="*/ 0 w 15"/>
                <a:gd name="T5" fmla="*/ 0 h 16"/>
                <a:gd name="T6" fmla="*/ 7 w 15"/>
                <a:gd name="T7" fmla="*/ 8 h 16"/>
                <a:gd name="T8" fmla="*/ 15 w 15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5" y="16"/>
                  </a:moveTo>
                  <a:lnTo>
                    <a:pt x="7" y="16"/>
                  </a:lnTo>
                  <a:lnTo>
                    <a:pt x="0" y="0"/>
                  </a:lnTo>
                  <a:lnTo>
                    <a:pt x="7" y="8"/>
                  </a:lnTo>
                  <a:lnTo>
                    <a:pt x="15" y="16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37" name="Freeform 489"/>
            <p:cNvSpPr>
              <a:spLocks/>
            </p:cNvSpPr>
            <p:nvPr/>
          </p:nvSpPr>
          <p:spPr bwMode="blackWhite">
            <a:xfrm>
              <a:off x="5331156" y="2941268"/>
              <a:ext cx="165587" cy="130426"/>
            </a:xfrm>
            <a:custGeom>
              <a:avLst/>
              <a:gdLst>
                <a:gd name="T0" fmla="*/ 38 w 61"/>
                <a:gd name="T1" fmla="*/ 0 h 46"/>
                <a:gd name="T2" fmla="*/ 46 w 61"/>
                <a:gd name="T3" fmla="*/ 8 h 46"/>
                <a:gd name="T4" fmla="*/ 61 w 61"/>
                <a:gd name="T5" fmla="*/ 16 h 46"/>
                <a:gd name="T6" fmla="*/ 53 w 61"/>
                <a:gd name="T7" fmla="*/ 23 h 46"/>
                <a:gd name="T8" fmla="*/ 53 w 61"/>
                <a:gd name="T9" fmla="*/ 39 h 46"/>
                <a:gd name="T10" fmla="*/ 46 w 61"/>
                <a:gd name="T11" fmla="*/ 39 h 46"/>
                <a:gd name="T12" fmla="*/ 53 w 61"/>
                <a:gd name="T13" fmla="*/ 46 h 46"/>
                <a:gd name="T14" fmla="*/ 38 w 61"/>
                <a:gd name="T15" fmla="*/ 39 h 46"/>
                <a:gd name="T16" fmla="*/ 38 w 61"/>
                <a:gd name="T17" fmla="*/ 31 h 46"/>
                <a:gd name="T18" fmla="*/ 23 w 61"/>
                <a:gd name="T19" fmla="*/ 39 h 46"/>
                <a:gd name="T20" fmla="*/ 15 w 61"/>
                <a:gd name="T21" fmla="*/ 23 h 46"/>
                <a:gd name="T22" fmla="*/ 7 w 61"/>
                <a:gd name="T23" fmla="*/ 23 h 46"/>
                <a:gd name="T24" fmla="*/ 7 w 61"/>
                <a:gd name="T25" fmla="*/ 16 h 46"/>
                <a:gd name="T26" fmla="*/ 0 w 61"/>
                <a:gd name="T27" fmla="*/ 8 h 46"/>
                <a:gd name="T28" fmla="*/ 0 w 61"/>
                <a:gd name="T29" fmla="*/ 0 h 46"/>
                <a:gd name="T30" fmla="*/ 15 w 61"/>
                <a:gd name="T31" fmla="*/ 8 h 46"/>
                <a:gd name="T32" fmla="*/ 7 w 61"/>
                <a:gd name="T33" fmla="*/ 0 h 46"/>
                <a:gd name="T34" fmla="*/ 15 w 61"/>
                <a:gd name="T35" fmla="*/ 0 h 46"/>
                <a:gd name="T36" fmla="*/ 23 w 61"/>
                <a:gd name="T37" fmla="*/ 8 h 46"/>
                <a:gd name="T38" fmla="*/ 30 w 61"/>
                <a:gd name="T39" fmla="*/ 8 h 46"/>
                <a:gd name="T40" fmla="*/ 38 w 61"/>
                <a:gd name="T4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46">
                  <a:moveTo>
                    <a:pt x="38" y="0"/>
                  </a:moveTo>
                  <a:lnTo>
                    <a:pt x="46" y="8"/>
                  </a:lnTo>
                  <a:lnTo>
                    <a:pt x="61" y="16"/>
                  </a:lnTo>
                  <a:lnTo>
                    <a:pt x="53" y="23"/>
                  </a:lnTo>
                  <a:lnTo>
                    <a:pt x="53" y="39"/>
                  </a:lnTo>
                  <a:lnTo>
                    <a:pt x="46" y="39"/>
                  </a:lnTo>
                  <a:lnTo>
                    <a:pt x="53" y="46"/>
                  </a:lnTo>
                  <a:lnTo>
                    <a:pt x="38" y="39"/>
                  </a:lnTo>
                  <a:lnTo>
                    <a:pt x="38" y="31"/>
                  </a:lnTo>
                  <a:lnTo>
                    <a:pt x="23" y="39"/>
                  </a:lnTo>
                  <a:lnTo>
                    <a:pt x="15" y="23"/>
                  </a:lnTo>
                  <a:lnTo>
                    <a:pt x="7" y="23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5" y="8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30" y="8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38" name="Freeform 490"/>
            <p:cNvSpPr>
              <a:spLocks/>
            </p:cNvSpPr>
            <p:nvPr/>
          </p:nvSpPr>
          <p:spPr bwMode="blackWhite">
            <a:xfrm>
              <a:off x="1493440" y="5018203"/>
              <a:ext cx="432474" cy="533561"/>
            </a:xfrm>
            <a:custGeom>
              <a:avLst/>
              <a:gdLst>
                <a:gd name="T0" fmla="*/ 0 w 160"/>
                <a:gd name="T1" fmla="*/ 15 h 191"/>
                <a:gd name="T2" fmla="*/ 15 w 160"/>
                <a:gd name="T3" fmla="*/ 22 h 191"/>
                <a:gd name="T4" fmla="*/ 30 w 160"/>
                <a:gd name="T5" fmla="*/ 0 h 191"/>
                <a:gd name="T6" fmla="*/ 53 w 160"/>
                <a:gd name="T7" fmla="*/ 0 h 191"/>
                <a:gd name="T8" fmla="*/ 53 w 160"/>
                <a:gd name="T9" fmla="*/ 22 h 191"/>
                <a:gd name="T10" fmla="*/ 61 w 160"/>
                <a:gd name="T11" fmla="*/ 38 h 191"/>
                <a:gd name="T12" fmla="*/ 114 w 160"/>
                <a:gd name="T13" fmla="*/ 61 h 191"/>
                <a:gd name="T14" fmla="*/ 122 w 160"/>
                <a:gd name="T15" fmla="*/ 76 h 191"/>
                <a:gd name="T16" fmla="*/ 122 w 160"/>
                <a:gd name="T17" fmla="*/ 84 h 191"/>
                <a:gd name="T18" fmla="*/ 122 w 160"/>
                <a:gd name="T19" fmla="*/ 91 h 191"/>
                <a:gd name="T20" fmla="*/ 145 w 160"/>
                <a:gd name="T21" fmla="*/ 99 h 191"/>
                <a:gd name="T22" fmla="*/ 145 w 160"/>
                <a:gd name="T23" fmla="*/ 106 h 191"/>
                <a:gd name="T24" fmla="*/ 160 w 160"/>
                <a:gd name="T25" fmla="*/ 122 h 191"/>
                <a:gd name="T26" fmla="*/ 153 w 160"/>
                <a:gd name="T27" fmla="*/ 152 h 191"/>
                <a:gd name="T28" fmla="*/ 145 w 160"/>
                <a:gd name="T29" fmla="*/ 137 h 191"/>
                <a:gd name="T30" fmla="*/ 107 w 160"/>
                <a:gd name="T31" fmla="*/ 145 h 191"/>
                <a:gd name="T32" fmla="*/ 99 w 160"/>
                <a:gd name="T33" fmla="*/ 183 h 191"/>
                <a:gd name="T34" fmla="*/ 84 w 160"/>
                <a:gd name="T35" fmla="*/ 183 h 191"/>
                <a:gd name="T36" fmla="*/ 61 w 160"/>
                <a:gd name="T37" fmla="*/ 175 h 191"/>
                <a:gd name="T38" fmla="*/ 46 w 160"/>
                <a:gd name="T39" fmla="*/ 191 h 191"/>
                <a:gd name="T40" fmla="*/ 38 w 160"/>
                <a:gd name="T41" fmla="*/ 191 h 191"/>
                <a:gd name="T42" fmla="*/ 23 w 160"/>
                <a:gd name="T43" fmla="*/ 152 h 191"/>
                <a:gd name="T44" fmla="*/ 23 w 160"/>
                <a:gd name="T45" fmla="*/ 137 h 191"/>
                <a:gd name="T46" fmla="*/ 7 w 160"/>
                <a:gd name="T47" fmla="*/ 114 h 191"/>
                <a:gd name="T48" fmla="*/ 15 w 160"/>
                <a:gd name="T49" fmla="*/ 99 h 191"/>
                <a:gd name="T50" fmla="*/ 7 w 160"/>
                <a:gd name="T51" fmla="*/ 91 h 191"/>
                <a:gd name="T52" fmla="*/ 7 w 160"/>
                <a:gd name="T53" fmla="*/ 38 h 191"/>
                <a:gd name="T54" fmla="*/ 0 w 160"/>
                <a:gd name="T55" fmla="*/ 1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0" h="191">
                  <a:moveTo>
                    <a:pt x="0" y="15"/>
                  </a:moveTo>
                  <a:lnTo>
                    <a:pt x="15" y="22"/>
                  </a:lnTo>
                  <a:lnTo>
                    <a:pt x="30" y="0"/>
                  </a:lnTo>
                  <a:lnTo>
                    <a:pt x="53" y="0"/>
                  </a:lnTo>
                  <a:lnTo>
                    <a:pt x="53" y="22"/>
                  </a:lnTo>
                  <a:lnTo>
                    <a:pt x="61" y="38"/>
                  </a:lnTo>
                  <a:lnTo>
                    <a:pt x="114" y="61"/>
                  </a:lnTo>
                  <a:lnTo>
                    <a:pt x="122" y="76"/>
                  </a:lnTo>
                  <a:lnTo>
                    <a:pt x="122" y="84"/>
                  </a:lnTo>
                  <a:lnTo>
                    <a:pt x="122" y="91"/>
                  </a:lnTo>
                  <a:lnTo>
                    <a:pt x="145" y="99"/>
                  </a:lnTo>
                  <a:lnTo>
                    <a:pt x="145" y="106"/>
                  </a:lnTo>
                  <a:lnTo>
                    <a:pt x="160" y="122"/>
                  </a:lnTo>
                  <a:lnTo>
                    <a:pt x="153" y="152"/>
                  </a:lnTo>
                  <a:lnTo>
                    <a:pt x="145" y="137"/>
                  </a:lnTo>
                  <a:lnTo>
                    <a:pt x="107" y="145"/>
                  </a:lnTo>
                  <a:lnTo>
                    <a:pt x="99" y="183"/>
                  </a:lnTo>
                  <a:lnTo>
                    <a:pt x="84" y="183"/>
                  </a:lnTo>
                  <a:lnTo>
                    <a:pt x="61" y="175"/>
                  </a:lnTo>
                  <a:lnTo>
                    <a:pt x="46" y="191"/>
                  </a:lnTo>
                  <a:lnTo>
                    <a:pt x="38" y="191"/>
                  </a:lnTo>
                  <a:lnTo>
                    <a:pt x="23" y="152"/>
                  </a:lnTo>
                  <a:lnTo>
                    <a:pt x="23" y="137"/>
                  </a:lnTo>
                  <a:lnTo>
                    <a:pt x="7" y="114"/>
                  </a:lnTo>
                  <a:lnTo>
                    <a:pt x="15" y="99"/>
                  </a:lnTo>
                  <a:lnTo>
                    <a:pt x="7" y="91"/>
                  </a:lnTo>
                  <a:lnTo>
                    <a:pt x="7" y="38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39" name="Freeform 491"/>
            <p:cNvSpPr>
              <a:spLocks/>
            </p:cNvSpPr>
            <p:nvPr/>
          </p:nvSpPr>
          <p:spPr bwMode="blackWhite">
            <a:xfrm>
              <a:off x="1760326" y="5405529"/>
              <a:ext cx="290264" cy="335946"/>
            </a:xfrm>
            <a:custGeom>
              <a:avLst/>
              <a:gdLst>
                <a:gd name="T0" fmla="*/ 107 w 107"/>
                <a:gd name="T1" fmla="*/ 92 h 122"/>
                <a:gd name="T2" fmla="*/ 107 w 107"/>
                <a:gd name="T3" fmla="*/ 69 h 122"/>
                <a:gd name="T4" fmla="*/ 92 w 107"/>
                <a:gd name="T5" fmla="*/ 69 h 122"/>
                <a:gd name="T6" fmla="*/ 92 w 107"/>
                <a:gd name="T7" fmla="*/ 46 h 122"/>
                <a:gd name="T8" fmla="*/ 84 w 107"/>
                <a:gd name="T9" fmla="*/ 46 h 122"/>
                <a:gd name="T10" fmla="*/ 61 w 107"/>
                <a:gd name="T11" fmla="*/ 38 h 122"/>
                <a:gd name="T12" fmla="*/ 54 w 107"/>
                <a:gd name="T13" fmla="*/ 15 h 122"/>
                <a:gd name="T14" fmla="*/ 46 w 107"/>
                <a:gd name="T15" fmla="*/ 0 h 122"/>
                <a:gd name="T16" fmla="*/ 8 w 107"/>
                <a:gd name="T17" fmla="*/ 8 h 122"/>
                <a:gd name="T18" fmla="*/ 0 w 107"/>
                <a:gd name="T19" fmla="*/ 46 h 122"/>
                <a:gd name="T20" fmla="*/ 31 w 107"/>
                <a:gd name="T21" fmla="*/ 69 h 122"/>
                <a:gd name="T22" fmla="*/ 46 w 107"/>
                <a:gd name="T23" fmla="*/ 76 h 122"/>
                <a:gd name="T24" fmla="*/ 69 w 107"/>
                <a:gd name="T25" fmla="*/ 84 h 122"/>
                <a:gd name="T26" fmla="*/ 69 w 107"/>
                <a:gd name="T27" fmla="*/ 99 h 122"/>
                <a:gd name="T28" fmla="*/ 61 w 107"/>
                <a:gd name="T29" fmla="*/ 115 h 122"/>
                <a:gd name="T30" fmla="*/ 92 w 107"/>
                <a:gd name="T31" fmla="*/ 122 h 122"/>
                <a:gd name="T32" fmla="*/ 100 w 107"/>
                <a:gd name="T33" fmla="*/ 122 h 122"/>
                <a:gd name="T34" fmla="*/ 107 w 107"/>
                <a:gd name="T35" fmla="*/ 107 h 122"/>
                <a:gd name="T36" fmla="*/ 107 w 107"/>
                <a:gd name="T37" fmla="*/ 9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122">
                  <a:moveTo>
                    <a:pt x="107" y="92"/>
                  </a:moveTo>
                  <a:lnTo>
                    <a:pt x="107" y="69"/>
                  </a:lnTo>
                  <a:lnTo>
                    <a:pt x="92" y="69"/>
                  </a:lnTo>
                  <a:lnTo>
                    <a:pt x="92" y="46"/>
                  </a:lnTo>
                  <a:lnTo>
                    <a:pt x="84" y="46"/>
                  </a:lnTo>
                  <a:lnTo>
                    <a:pt x="61" y="38"/>
                  </a:lnTo>
                  <a:lnTo>
                    <a:pt x="54" y="15"/>
                  </a:lnTo>
                  <a:lnTo>
                    <a:pt x="46" y="0"/>
                  </a:lnTo>
                  <a:lnTo>
                    <a:pt x="8" y="8"/>
                  </a:lnTo>
                  <a:lnTo>
                    <a:pt x="0" y="46"/>
                  </a:lnTo>
                  <a:lnTo>
                    <a:pt x="31" y="69"/>
                  </a:lnTo>
                  <a:lnTo>
                    <a:pt x="46" y="76"/>
                  </a:lnTo>
                  <a:lnTo>
                    <a:pt x="69" y="84"/>
                  </a:lnTo>
                  <a:lnTo>
                    <a:pt x="69" y="99"/>
                  </a:lnTo>
                  <a:lnTo>
                    <a:pt x="61" y="115"/>
                  </a:lnTo>
                  <a:lnTo>
                    <a:pt x="92" y="122"/>
                  </a:lnTo>
                  <a:lnTo>
                    <a:pt x="100" y="122"/>
                  </a:lnTo>
                  <a:lnTo>
                    <a:pt x="107" y="107"/>
                  </a:lnTo>
                  <a:lnTo>
                    <a:pt x="107" y="92"/>
                  </a:lnTo>
                  <a:close/>
                </a:path>
              </a:pathLst>
            </a:custGeom>
            <a:solidFill>
              <a:srgbClr val="D0D3D4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40" name="Freeform 492"/>
            <p:cNvSpPr>
              <a:spLocks/>
            </p:cNvSpPr>
            <p:nvPr/>
          </p:nvSpPr>
          <p:spPr bwMode="blackGray">
            <a:xfrm>
              <a:off x="1577208" y="5508289"/>
              <a:ext cx="512345" cy="1219286"/>
            </a:xfrm>
            <a:custGeom>
              <a:avLst/>
              <a:gdLst>
                <a:gd name="T0" fmla="*/ 153 w 191"/>
                <a:gd name="T1" fmla="*/ 176 h 436"/>
                <a:gd name="T2" fmla="*/ 176 w 191"/>
                <a:gd name="T3" fmla="*/ 199 h 436"/>
                <a:gd name="T4" fmla="*/ 184 w 191"/>
                <a:gd name="T5" fmla="*/ 214 h 436"/>
                <a:gd name="T6" fmla="*/ 176 w 191"/>
                <a:gd name="T7" fmla="*/ 237 h 436"/>
                <a:gd name="T8" fmla="*/ 130 w 191"/>
                <a:gd name="T9" fmla="*/ 252 h 436"/>
                <a:gd name="T10" fmla="*/ 130 w 191"/>
                <a:gd name="T11" fmla="*/ 260 h 436"/>
                <a:gd name="T12" fmla="*/ 115 w 191"/>
                <a:gd name="T13" fmla="*/ 283 h 436"/>
                <a:gd name="T14" fmla="*/ 107 w 191"/>
                <a:gd name="T15" fmla="*/ 291 h 436"/>
                <a:gd name="T16" fmla="*/ 123 w 191"/>
                <a:gd name="T17" fmla="*/ 291 h 436"/>
                <a:gd name="T18" fmla="*/ 130 w 191"/>
                <a:gd name="T19" fmla="*/ 306 h 436"/>
                <a:gd name="T20" fmla="*/ 115 w 191"/>
                <a:gd name="T21" fmla="*/ 298 h 436"/>
                <a:gd name="T22" fmla="*/ 123 w 191"/>
                <a:gd name="T23" fmla="*/ 306 h 436"/>
                <a:gd name="T24" fmla="*/ 115 w 191"/>
                <a:gd name="T25" fmla="*/ 329 h 436"/>
                <a:gd name="T26" fmla="*/ 100 w 191"/>
                <a:gd name="T27" fmla="*/ 336 h 436"/>
                <a:gd name="T28" fmla="*/ 100 w 191"/>
                <a:gd name="T29" fmla="*/ 359 h 436"/>
                <a:gd name="T30" fmla="*/ 123 w 191"/>
                <a:gd name="T31" fmla="*/ 367 h 436"/>
                <a:gd name="T32" fmla="*/ 115 w 191"/>
                <a:gd name="T33" fmla="*/ 390 h 436"/>
                <a:gd name="T34" fmla="*/ 107 w 191"/>
                <a:gd name="T35" fmla="*/ 413 h 436"/>
                <a:gd name="T36" fmla="*/ 130 w 191"/>
                <a:gd name="T37" fmla="*/ 436 h 436"/>
                <a:gd name="T38" fmla="*/ 84 w 191"/>
                <a:gd name="T39" fmla="*/ 436 h 436"/>
                <a:gd name="T40" fmla="*/ 61 w 191"/>
                <a:gd name="T41" fmla="*/ 413 h 436"/>
                <a:gd name="T42" fmla="*/ 54 w 191"/>
                <a:gd name="T43" fmla="*/ 359 h 436"/>
                <a:gd name="T44" fmla="*/ 46 w 191"/>
                <a:gd name="T45" fmla="*/ 336 h 436"/>
                <a:gd name="T46" fmla="*/ 31 w 191"/>
                <a:gd name="T47" fmla="*/ 306 h 436"/>
                <a:gd name="T48" fmla="*/ 23 w 191"/>
                <a:gd name="T49" fmla="*/ 283 h 436"/>
                <a:gd name="T50" fmla="*/ 8 w 191"/>
                <a:gd name="T51" fmla="*/ 222 h 436"/>
                <a:gd name="T52" fmla="*/ 8 w 191"/>
                <a:gd name="T53" fmla="*/ 199 h 436"/>
                <a:gd name="T54" fmla="*/ 0 w 191"/>
                <a:gd name="T55" fmla="*/ 138 h 436"/>
                <a:gd name="T56" fmla="*/ 8 w 191"/>
                <a:gd name="T57" fmla="*/ 69 h 436"/>
                <a:gd name="T58" fmla="*/ 16 w 191"/>
                <a:gd name="T59" fmla="*/ 31 h 436"/>
                <a:gd name="T60" fmla="*/ 31 w 191"/>
                <a:gd name="T61" fmla="*/ 0 h 436"/>
                <a:gd name="T62" fmla="*/ 69 w 191"/>
                <a:gd name="T63" fmla="*/ 8 h 436"/>
                <a:gd name="T64" fmla="*/ 115 w 191"/>
                <a:gd name="T65" fmla="*/ 38 h 436"/>
                <a:gd name="T66" fmla="*/ 138 w 191"/>
                <a:gd name="T67" fmla="*/ 61 h 436"/>
                <a:gd name="T68" fmla="*/ 161 w 191"/>
                <a:gd name="T69" fmla="*/ 84 h 436"/>
                <a:gd name="T70" fmla="*/ 176 w 191"/>
                <a:gd name="T71" fmla="*/ 69 h 436"/>
                <a:gd name="T72" fmla="*/ 184 w 191"/>
                <a:gd name="T73" fmla="*/ 54 h 436"/>
                <a:gd name="T74" fmla="*/ 184 w 191"/>
                <a:gd name="T75" fmla="*/ 84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1" h="436">
                  <a:moveTo>
                    <a:pt x="153" y="123"/>
                  </a:moveTo>
                  <a:lnTo>
                    <a:pt x="153" y="176"/>
                  </a:lnTo>
                  <a:lnTo>
                    <a:pt x="153" y="184"/>
                  </a:lnTo>
                  <a:lnTo>
                    <a:pt x="176" y="199"/>
                  </a:lnTo>
                  <a:lnTo>
                    <a:pt x="169" y="207"/>
                  </a:lnTo>
                  <a:lnTo>
                    <a:pt x="184" y="214"/>
                  </a:lnTo>
                  <a:lnTo>
                    <a:pt x="184" y="222"/>
                  </a:lnTo>
                  <a:lnTo>
                    <a:pt x="176" y="237"/>
                  </a:lnTo>
                  <a:lnTo>
                    <a:pt x="146" y="245"/>
                  </a:lnTo>
                  <a:lnTo>
                    <a:pt x="130" y="252"/>
                  </a:lnTo>
                  <a:lnTo>
                    <a:pt x="123" y="245"/>
                  </a:lnTo>
                  <a:lnTo>
                    <a:pt x="130" y="260"/>
                  </a:lnTo>
                  <a:lnTo>
                    <a:pt x="130" y="275"/>
                  </a:lnTo>
                  <a:lnTo>
                    <a:pt x="115" y="283"/>
                  </a:lnTo>
                  <a:lnTo>
                    <a:pt x="100" y="275"/>
                  </a:lnTo>
                  <a:lnTo>
                    <a:pt x="107" y="291"/>
                  </a:lnTo>
                  <a:lnTo>
                    <a:pt x="115" y="298"/>
                  </a:lnTo>
                  <a:lnTo>
                    <a:pt x="123" y="291"/>
                  </a:lnTo>
                  <a:lnTo>
                    <a:pt x="130" y="298"/>
                  </a:lnTo>
                  <a:lnTo>
                    <a:pt x="130" y="306"/>
                  </a:lnTo>
                  <a:lnTo>
                    <a:pt x="123" y="306"/>
                  </a:lnTo>
                  <a:lnTo>
                    <a:pt x="115" y="298"/>
                  </a:lnTo>
                  <a:lnTo>
                    <a:pt x="115" y="306"/>
                  </a:lnTo>
                  <a:lnTo>
                    <a:pt x="123" y="306"/>
                  </a:lnTo>
                  <a:lnTo>
                    <a:pt x="115" y="314"/>
                  </a:lnTo>
                  <a:lnTo>
                    <a:pt x="115" y="329"/>
                  </a:lnTo>
                  <a:lnTo>
                    <a:pt x="115" y="336"/>
                  </a:lnTo>
                  <a:lnTo>
                    <a:pt x="100" y="336"/>
                  </a:lnTo>
                  <a:lnTo>
                    <a:pt x="100" y="352"/>
                  </a:lnTo>
                  <a:lnTo>
                    <a:pt x="100" y="359"/>
                  </a:lnTo>
                  <a:lnTo>
                    <a:pt x="115" y="367"/>
                  </a:lnTo>
                  <a:lnTo>
                    <a:pt x="123" y="367"/>
                  </a:lnTo>
                  <a:lnTo>
                    <a:pt x="130" y="375"/>
                  </a:lnTo>
                  <a:lnTo>
                    <a:pt x="115" y="390"/>
                  </a:lnTo>
                  <a:lnTo>
                    <a:pt x="115" y="405"/>
                  </a:lnTo>
                  <a:lnTo>
                    <a:pt x="107" y="413"/>
                  </a:lnTo>
                  <a:lnTo>
                    <a:pt x="107" y="420"/>
                  </a:lnTo>
                  <a:lnTo>
                    <a:pt x="130" y="436"/>
                  </a:lnTo>
                  <a:lnTo>
                    <a:pt x="115" y="436"/>
                  </a:lnTo>
                  <a:lnTo>
                    <a:pt x="84" y="436"/>
                  </a:lnTo>
                  <a:lnTo>
                    <a:pt x="69" y="413"/>
                  </a:lnTo>
                  <a:lnTo>
                    <a:pt x="61" y="413"/>
                  </a:lnTo>
                  <a:lnTo>
                    <a:pt x="54" y="405"/>
                  </a:lnTo>
                  <a:lnTo>
                    <a:pt x="54" y="359"/>
                  </a:lnTo>
                  <a:lnTo>
                    <a:pt x="46" y="329"/>
                  </a:lnTo>
                  <a:lnTo>
                    <a:pt x="46" y="336"/>
                  </a:lnTo>
                  <a:lnTo>
                    <a:pt x="39" y="329"/>
                  </a:lnTo>
                  <a:lnTo>
                    <a:pt x="31" y="306"/>
                  </a:lnTo>
                  <a:lnTo>
                    <a:pt x="31" y="291"/>
                  </a:lnTo>
                  <a:lnTo>
                    <a:pt x="23" y="283"/>
                  </a:lnTo>
                  <a:lnTo>
                    <a:pt x="23" y="245"/>
                  </a:lnTo>
                  <a:lnTo>
                    <a:pt x="8" y="222"/>
                  </a:lnTo>
                  <a:lnTo>
                    <a:pt x="16" y="207"/>
                  </a:lnTo>
                  <a:lnTo>
                    <a:pt x="8" y="199"/>
                  </a:lnTo>
                  <a:lnTo>
                    <a:pt x="16" y="176"/>
                  </a:lnTo>
                  <a:lnTo>
                    <a:pt x="0" y="138"/>
                  </a:lnTo>
                  <a:lnTo>
                    <a:pt x="0" y="92"/>
                  </a:lnTo>
                  <a:lnTo>
                    <a:pt x="8" y="69"/>
                  </a:lnTo>
                  <a:lnTo>
                    <a:pt x="0" y="38"/>
                  </a:lnTo>
                  <a:lnTo>
                    <a:pt x="16" y="31"/>
                  </a:lnTo>
                  <a:lnTo>
                    <a:pt x="16" y="16"/>
                  </a:lnTo>
                  <a:lnTo>
                    <a:pt x="31" y="0"/>
                  </a:lnTo>
                  <a:lnTo>
                    <a:pt x="54" y="8"/>
                  </a:lnTo>
                  <a:lnTo>
                    <a:pt x="69" y="8"/>
                  </a:lnTo>
                  <a:lnTo>
                    <a:pt x="100" y="31"/>
                  </a:lnTo>
                  <a:lnTo>
                    <a:pt x="115" y="38"/>
                  </a:lnTo>
                  <a:lnTo>
                    <a:pt x="138" y="46"/>
                  </a:lnTo>
                  <a:lnTo>
                    <a:pt x="138" y="61"/>
                  </a:lnTo>
                  <a:lnTo>
                    <a:pt x="130" y="77"/>
                  </a:lnTo>
                  <a:lnTo>
                    <a:pt x="161" y="84"/>
                  </a:lnTo>
                  <a:lnTo>
                    <a:pt x="169" y="84"/>
                  </a:lnTo>
                  <a:lnTo>
                    <a:pt x="176" y="69"/>
                  </a:lnTo>
                  <a:lnTo>
                    <a:pt x="176" y="54"/>
                  </a:lnTo>
                  <a:lnTo>
                    <a:pt x="184" y="54"/>
                  </a:lnTo>
                  <a:lnTo>
                    <a:pt x="191" y="77"/>
                  </a:lnTo>
                  <a:lnTo>
                    <a:pt x="184" y="84"/>
                  </a:lnTo>
                  <a:lnTo>
                    <a:pt x="153" y="12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41" name="Freeform 493"/>
            <p:cNvSpPr>
              <a:spLocks/>
            </p:cNvSpPr>
            <p:nvPr/>
          </p:nvSpPr>
          <p:spPr bwMode="blackWhite">
            <a:xfrm>
              <a:off x="1760326" y="4290979"/>
              <a:ext cx="165587" cy="280613"/>
            </a:xfrm>
            <a:custGeom>
              <a:avLst/>
              <a:gdLst>
                <a:gd name="T0" fmla="*/ 23 w 61"/>
                <a:gd name="T1" fmla="*/ 0 h 99"/>
                <a:gd name="T2" fmla="*/ 8 w 61"/>
                <a:gd name="T3" fmla="*/ 7 h 99"/>
                <a:gd name="T4" fmla="*/ 8 w 61"/>
                <a:gd name="T5" fmla="*/ 15 h 99"/>
                <a:gd name="T6" fmla="*/ 15 w 61"/>
                <a:gd name="T7" fmla="*/ 23 h 99"/>
                <a:gd name="T8" fmla="*/ 8 w 61"/>
                <a:gd name="T9" fmla="*/ 23 h 99"/>
                <a:gd name="T10" fmla="*/ 0 w 61"/>
                <a:gd name="T11" fmla="*/ 38 h 99"/>
                <a:gd name="T12" fmla="*/ 8 w 61"/>
                <a:gd name="T13" fmla="*/ 46 h 99"/>
                <a:gd name="T14" fmla="*/ 15 w 61"/>
                <a:gd name="T15" fmla="*/ 46 h 99"/>
                <a:gd name="T16" fmla="*/ 23 w 61"/>
                <a:gd name="T17" fmla="*/ 61 h 99"/>
                <a:gd name="T18" fmla="*/ 15 w 61"/>
                <a:gd name="T19" fmla="*/ 84 h 99"/>
                <a:gd name="T20" fmla="*/ 23 w 61"/>
                <a:gd name="T21" fmla="*/ 99 h 99"/>
                <a:gd name="T22" fmla="*/ 31 w 61"/>
                <a:gd name="T23" fmla="*/ 99 h 99"/>
                <a:gd name="T24" fmla="*/ 54 w 61"/>
                <a:gd name="T25" fmla="*/ 91 h 99"/>
                <a:gd name="T26" fmla="*/ 61 w 61"/>
                <a:gd name="T27" fmla="*/ 91 h 99"/>
                <a:gd name="T28" fmla="*/ 46 w 61"/>
                <a:gd name="T29" fmla="*/ 61 h 99"/>
                <a:gd name="T30" fmla="*/ 54 w 61"/>
                <a:gd name="T31" fmla="*/ 38 h 99"/>
                <a:gd name="T32" fmla="*/ 38 w 61"/>
                <a:gd name="T33" fmla="*/ 23 h 99"/>
                <a:gd name="T34" fmla="*/ 38 w 61"/>
                <a:gd name="T35" fmla="*/ 7 h 99"/>
                <a:gd name="T36" fmla="*/ 23 w 61"/>
                <a:gd name="T3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9">
                  <a:moveTo>
                    <a:pt x="23" y="0"/>
                  </a:moveTo>
                  <a:lnTo>
                    <a:pt x="8" y="7"/>
                  </a:lnTo>
                  <a:lnTo>
                    <a:pt x="8" y="15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38"/>
                  </a:lnTo>
                  <a:lnTo>
                    <a:pt x="8" y="46"/>
                  </a:lnTo>
                  <a:lnTo>
                    <a:pt x="15" y="46"/>
                  </a:lnTo>
                  <a:lnTo>
                    <a:pt x="23" y="61"/>
                  </a:lnTo>
                  <a:lnTo>
                    <a:pt x="15" y="84"/>
                  </a:lnTo>
                  <a:lnTo>
                    <a:pt x="23" y="99"/>
                  </a:lnTo>
                  <a:lnTo>
                    <a:pt x="31" y="99"/>
                  </a:lnTo>
                  <a:lnTo>
                    <a:pt x="54" y="91"/>
                  </a:lnTo>
                  <a:lnTo>
                    <a:pt x="61" y="91"/>
                  </a:lnTo>
                  <a:lnTo>
                    <a:pt x="46" y="61"/>
                  </a:lnTo>
                  <a:lnTo>
                    <a:pt x="54" y="38"/>
                  </a:lnTo>
                  <a:lnTo>
                    <a:pt x="38" y="23"/>
                  </a:lnTo>
                  <a:lnTo>
                    <a:pt x="38" y="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42" name="Freeform 494"/>
            <p:cNvSpPr>
              <a:spLocks/>
            </p:cNvSpPr>
            <p:nvPr/>
          </p:nvSpPr>
          <p:spPr bwMode="invGray">
            <a:xfrm>
              <a:off x="3700614" y="2407707"/>
              <a:ext cx="64287" cy="45451"/>
            </a:xfrm>
            <a:custGeom>
              <a:avLst/>
              <a:gdLst>
                <a:gd name="T0" fmla="*/ 7 w 23"/>
                <a:gd name="T1" fmla="*/ 0 h 16"/>
                <a:gd name="T2" fmla="*/ 0 w 23"/>
                <a:gd name="T3" fmla="*/ 8 h 16"/>
                <a:gd name="T4" fmla="*/ 7 w 23"/>
                <a:gd name="T5" fmla="*/ 16 h 16"/>
                <a:gd name="T6" fmla="*/ 23 w 23"/>
                <a:gd name="T7" fmla="*/ 16 h 16"/>
                <a:gd name="T8" fmla="*/ 23 w 23"/>
                <a:gd name="T9" fmla="*/ 0 h 16"/>
                <a:gd name="T10" fmla="*/ 7 w 23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6">
                  <a:moveTo>
                    <a:pt x="7" y="0"/>
                  </a:moveTo>
                  <a:lnTo>
                    <a:pt x="0" y="8"/>
                  </a:lnTo>
                  <a:lnTo>
                    <a:pt x="7" y="16"/>
                  </a:lnTo>
                  <a:lnTo>
                    <a:pt x="23" y="16"/>
                  </a:lnTo>
                  <a:lnTo>
                    <a:pt x="2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43" name="Freeform 495"/>
            <p:cNvSpPr>
              <a:spLocks/>
            </p:cNvSpPr>
            <p:nvPr/>
          </p:nvSpPr>
          <p:spPr bwMode="auto">
            <a:xfrm>
              <a:off x="4177893" y="2322732"/>
              <a:ext cx="81820" cy="108689"/>
            </a:xfrm>
            <a:custGeom>
              <a:avLst/>
              <a:gdLst>
                <a:gd name="T0" fmla="*/ 7 w 30"/>
                <a:gd name="T1" fmla="*/ 38 h 38"/>
                <a:gd name="T2" fmla="*/ 15 w 30"/>
                <a:gd name="T3" fmla="*/ 38 h 38"/>
                <a:gd name="T4" fmla="*/ 23 w 30"/>
                <a:gd name="T5" fmla="*/ 23 h 38"/>
                <a:gd name="T6" fmla="*/ 30 w 30"/>
                <a:gd name="T7" fmla="*/ 15 h 38"/>
                <a:gd name="T8" fmla="*/ 23 w 30"/>
                <a:gd name="T9" fmla="*/ 15 h 38"/>
                <a:gd name="T10" fmla="*/ 23 w 30"/>
                <a:gd name="T11" fmla="*/ 0 h 38"/>
                <a:gd name="T12" fmla="*/ 7 w 30"/>
                <a:gd name="T13" fmla="*/ 7 h 38"/>
                <a:gd name="T14" fmla="*/ 0 w 30"/>
                <a:gd name="T15" fmla="*/ 15 h 38"/>
                <a:gd name="T16" fmla="*/ 0 w 30"/>
                <a:gd name="T17" fmla="*/ 23 h 38"/>
                <a:gd name="T18" fmla="*/ 7 w 30"/>
                <a:gd name="T19" fmla="*/ 30 h 38"/>
                <a:gd name="T20" fmla="*/ 7 w 30"/>
                <a:gd name="T2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" h="38">
                  <a:moveTo>
                    <a:pt x="7" y="38"/>
                  </a:moveTo>
                  <a:lnTo>
                    <a:pt x="15" y="38"/>
                  </a:lnTo>
                  <a:lnTo>
                    <a:pt x="23" y="23"/>
                  </a:lnTo>
                  <a:lnTo>
                    <a:pt x="30" y="15"/>
                  </a:lnTo>
                  <a:lnTo>
                    <a:pt x="23" y="15"/>
                  </a:lnTo>
                  <a:lnTo>
                    <a:pt x="23" y="0"/>
                  </a:lnTo>
                  <a:lnTo>
                    <a:pt x="7" y="7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7" y="3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44" name="Freeform 496"/>
            <p:cNvSpPr>
              <a:spLocks/>
            </p:cNvSpPr>
            <p:nvPr/>
          </p:nvSpPr>
          <p:spPr bwMode="invGray">
            <a:xfrm>
              <a:off x="4094125" y="2601369"/>
              <a:ext cx="21429" cy="217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0 h 8"/>
                <a:gd name="T4" fmla="*/ 8 w 8"/>
                <a:gd name="T5" fmla="*/ 8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45" name="Freeform 497"/>
            <p:cNvSpPr>
              <a:spLocks/>
            </p:cNvSpPr>
            <p:nvPr/>
          </p:nvSpPr>
          <p:spPr bwMode="auto">
            <a:xfrm>
              <a:off x="4216855" y="2644845"/>
              <a:ext cx="225978" cy="106712"/>
            </a:xfrm>
            <a:custGeom>
              <a:avLst/>
              <a:gdLst>
                <a:gd name="T0" fmla="*/ 0 w 84"/>
                <a:gd name="T1" fmla="*/ 23 h 39"/>
                <a:gd name="T2" fmla="*/ 0 w 84"/>
                <a:gd name="T3" fmla="*/ 31 h 39"/>
                <a:gd name="T4" fmla="*/ 8 w 84"/>
                <a:gd name="T5" fmla="*/ 31 h 39"/>
                <a:gd name="T6" fmla="*/ 23 w 84"/>
                <a:gd name="T7" fmla="*/ 31 h 39"/>
                <a:gd name="T8" fmla="*/ 30 w 84"/>
                <a:gd name="T9" fmla="*/ 31 h 39"/>
                <a:gd name="T10" fmla="*/ 46 w 84"/>
                <a:gd name="T11" fmla="*/ 39 h 39"/>
                <a:gd name="T12" fmla="*/ 69 w 84"/>
                <a:gd name="T13" fmla="*/ 31 h 39"/>
                <a:gd name="T14" fmla="*/ 84 w 84"/>
                <a:gd name="T15" fmla="*/ 16 h 39"/>
                <a:gd name="T16" fmla="*/ 76 w 84"/>
                <a:gd name="T17" fmla="*/ 8 h 39"/>
                <a:gd name="T18" fmla="*/ 61 w 84"/>
                <a:gd name="T19" fmla="*/ 0 h 39"/>
                <a:gd name="T20" fmla="*/ 53 w 84"/>
                <a:gd name="T21" fmla="*/ 8 h 39"/>
                <a:gd name="T22" fmla="*/ 46 w 84"/>
                <a:gd name="T23" fmla="*/ 8 h 39"/>
                <a:gd name="T24" fmla="*/ 30 w 84"/>
                <a:gd name="T25" fmla="*/ 16 h 39"/>
                <a:gd name="T26" fmla="*/ 38 w 84"/>
                <a:gd name="T27" fmla="*/ 23 h 39"/>
                <a:gd name="T28" fmla="*/ 0 w 84"/>
                <a:gd name="T2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39">
                  <a:moveTo>
                    <a:pt x="0" y="23"/>
                  </a:moveTo>
                  <a:lnTo>
                    <a:pt x="0" y="31"/>
                  </a:lnTo>
                  <a:lnTo>
                    <a:pt x="8" y="31"/>
                  </a:lnTo>
                  <a:lnTo>
                    <a:pt x="23" y="31"/>
                  </a:lnTo>
                  <a:lnTo>
                    <a:pt x="30" y="31"/>
                  </a:lnTo>
                  <a:lnTo>
                    <a:pt x="46" y="39"/>
                  </a:lnTo>
                  <a:lnTo>
                    <a:pt x="69" y="31"/>
                  </a:lnTo>
                  <a:lnTo>
                    <a:pt x="84" y="16"/>
                  </a:lnTo>
                  <a:lnTo>
                    <a:pt x="76" y="8"/>
                  </a:lnTo>
                  <a:lnTo>
                    <a:pt x="61" y="0"/>
                  </a:lnTo>
                  <a:lnTo>
                    <a:pt x="53" y="8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38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46" name="Freeform 498"/>
            <p:cNvSpPr>
              <a:spLocks/>
            </p:cNvSpPr>
            <p:nvPr/>
          </p:nvSpPr>
          <p:spPr bwMode="invGray">
            <a:xfrm>
              <a:off x="4094125" y="2708082"/>
              <a:ext cx="146106" cy="65213"/>
            </a:xfrm>
            <a:custGeom>
              <a:avLst/>
              <a:gdLst>
                <a:gd name="T0" fmla="*/ 15 w 54"/>
                <a:gd name="T1" fmla="*/ 23 h 23"/>
                <a:gd name="T2" fmla="*/ 8 w 54"/>
                <a:gd name="T3" fmla="*/ 16 h 23"/>
                <a:gd name="T4" fmla="*/ 8 w 54"/>
                <a:gd name="T5" fmla="*/ 23 h 23"/>
                <a:gd name="T6" fmla="*/ 0 w 54"/>
                <a:gd name="T7" fmla="*/ 16 h 23"/>
                <a:gd name="T8" fmla="*/ 15 w 54"/>
                <a:gd name="T9" fmla="*/ 0 h 23"/>
                <a:gd name="T10" fmla="*/ 23 w 54"/>
                <a:gd name="T11" fmla="*/ 0 h 23"/>
                <a:gd name="T12" fmla="*/ 46 w 54"/>
                <a:gd name="T13" fmla="*/ 0 h 23"/>
                <a:gd name="T14" fmla="*/ 46 w 54"/>
                <a:gd name="T15" fmla="*/ 8 h 23"/>
                <a:gd name="T16" fmla="*/ 54 w 54"/>
                <a:gd name="T17" fmla="*/ 8 h 23"/>
                <a:gd name="T18" fmla="*/ 46 w 54"/>
                <a:gd name="T19" fmla="*/ 16 h 23"/>
                <a:gd name="T20" fmla="*/ 38 w 54"/>
                <a:gd name="T21" fmla="*/ 16 h 23"/>
                <a:gd name="T22" fmla="*/ 38 w 54"/>
                <a:gd name="T23" fmla="*/ 23 h 23"/>
                <a:gd name="T24" fmla="*/ 31 w 54"/>
                <a:gd name="T25" fmla="*/ 16 h 23"/>
                <a:gd name="T26" fmla="*/ 15 w 54"/>
                <a:gd name="T2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23">
                  <a:moveTo>
                    <a:pt x="15" y="23"/>
                  </a:moveTo>
                  <a:lnTo>
                    <a:pt x="8" y="16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54" y="8"/>
                  </a:lnTo>
                  <a:lnTo>
                    <a:pt x="46" y="16"/>
                  </a:lnTo>
                  <a:lnTo>
                    <a:pt x="38" y="16"/>
                  </a:lnTo>
                  <a:lnTo>
                    <a:pt x="38" y="23"/>
                  </a:lnTo>
                  <a:lnTo>
                    <a:pt x="31" y="16"/>
                  </a:lnTo>
                  <a:lnTo>
                    <a:pt x="15" y="2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47" name="Freeform 499"/>
            <p:cNvSpPr>
              <a:spLocks/>
            </p:cNvSpPr>
            <p:nvPr/>
          </p:nvSpPr>
          <p:spPr bwMode="auto">
            <a:xfrm>
              <a:off x="4528548" y="2897793"/>
              <a:ext cx="38961" cy="130426"/>
            </a:xfrm>
            <a:custGeom>
              <a:avLst/>
              <a:gdLst>
                <a:gd name="T0" fmla="*/ 7 w 15"/>
                <a:gd name="T1" fmla="*/ 15 h 46"/>
                <a:gd name="T2" fmla="*/ 15 w 15"/>
                <a:gd name="T3" fmla="*/ 31 h 46"/>
                <a:gd name="T4" fmla="*/ 7 w 15"/>
                <a:gd name="T5" fmla="*/ 46 h 46"/>
                <a:gd name="T6" fmla="*/ 0 w 15"/>
                <a:gd name="T7" fmla="*/ 38 h 46"/>
                <a:gd name="T8" fmla="*/ 0 w 15"/>
                <a:gd name="T9" fmla="*/ 15 h 46"/>
                <a:gd name="T10" fmla="*/ 0 w 15"/>
                <a:gd name="T11" fmla="*/ 0 h 46"/>
                <a:gd name="T12" fmla="*/ 7 w 15"/>
                <a:gd name="T13" fmla="*/ 0 h 46"/>
                <a:gd name="T14" fmla="*/ 7 w 15"/>
                <a:gd name="T15" fmla="*/ 1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46">
                  <a:moveTo>
                    <a:pt x="7" y="15"/>
                  </a:moveTo>
                  <a:lnTo>
                    <a:pt x="15" y="31"/>
                  </a:lnTo>
                  <a:lnTo>
                    <a:pt x="7" y="46"/>
                  </a:lnTo>
                  <a:lnTo>
                    <a:pt x="0" y="38"/>
                  </a:lnTo>
                  <a:lnTo>
                    <a:pt x="0" y="15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48" name="Freeform 500"/>
            <p:cNvSpPr>
              <a:spLocks/>
            </p:cNvSpPr>
            <p:nvPr/>
          </p:nvSpPr>
          <p:spPr bwMode="auto">
            <a:xfrm>
              <a:off x="4403871" y="2666583"/>
              <a:ext cx="202601" cy="106712"/>
            </a:xfrm>
            <a:custGeom>
              <a:avLst/>
              <a:gdLst>
                <a:gd name="T0" fmla="*/ 7 w 76"/>
                <a:gd name="T1" fmla="*/ 31 h 38"/>
                <a:gd name="T2" fmla="*/ 23 w 76"/>
                <a:gd name="T3" fmla="*/ 38 h 38"/>
                <a:gd name="T4" fmla="*/ 53 w 76"/>
                <a:gd name="T5" fmla="*/ 38 h 38"/>
                <a:gd name="T6" fmla="*/ 61 w 76"/>
                <a:gd name="T7" fmla="*/ 31 h 38"/>
                <a:gd name="T8" fmla="*/ 68 w 76"/>
                <a:gd name="T9" fmla="*/ 15 h 38"/>
                <a:gd name="T10" fmla="*/ 76 w 76"/>
                <a:gd name="T11" fmla="*/ 8 h 38"/>
                <a:gd name="T12" fmla="*/ 68 w 76"/>
                <a:gd name="T13" fmla="*/ 8 h 38"/>
                <a:gd name="T14" fmla="*/ 68 w 76"/>
                <a:gd name="T15" fmla="*/ 0 h 38"/>
                <a:gd name="T16" fmla="*/ 53 w 76"/>
                <a:gd name="T17" fmla="*/ 0 h 38"/>
                <a:gd name="T18" fmla="*/ 30 w 76"/>
                <a:gd name="T19" fmla="*/ 15 h 38"/>
                <a:gd name="T20" fmla="*/ 15 w 76"/>
                <a:gd name="T21" fmla="*/ 8 h 38"/>
                <a:gd name="T22" fmla="*/ 0 w 76"/>
                <a:gd name="T23" fmla="*/ 23 h 38"/>
                <a:gd name="T24" fmla="*/ 7 w 76"/>
                <a:gd name="T25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" h="38">
                  <a:moveTo>
                    <a:pt x="7" y="31"/>
                  </a:moveTo>
                  <a:lnTo>
                    <a:pt x="23" y="38"/>
                  </a:lnTo>
                  <a:lnTo>
                    <a:pt x="53" y="38"/>
                  </a:lnTo>
                  <a:lnTo>
                    <a:pt x="61" y="31"/>
                  </a:lnTo>
                  <a:lnTo>
                    <a:pt x="68" y="15"/>
                  </a:lnTo>
                  <a:lnTo>
                    <a:pt x="76" y="8"/>
                  </a:lnTo>
                  <a:lnTo>
                    <a:pt x="68" y="8"/>
                  </a:lnTo>
                  <a:lnTo>
                    <a:pt x="68" y="0"/>
                  </a:lnTo>
                  <a:lnTo>
                    <a:pt x="53" y="0"/>
                  </a:lnTo>
                  <a:lnTo>
                    <a:pt x="30" y="15"/>
                  </a:lnTo>
                  <a:lnTo>
                    <a:pt x="15" y="8"/>
                  </a:lnTo>
                  <a:lnTo>
                    <a:pt x="0" y="23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349" name="Freeform 501"/>
            <p:cNvSpPr>
              <a:spLocks/>
            </p:cNvSpPr>
            <p:nvPr/>
          </p:nvSpPr>
          <p:spPr bwMode="blackWhite">
            <a:xfrm>
              <a:off x="5434404" y="3413568"/>
              <a:ext cx="62338" cy="63236"/>
            </a:xfrm>
            <a:custGeom>
              <a:avLst/>
              <a:gdLst>
                <a:gd name="T0" fmla="*/ 0 w 23"/>
                <a:gd name="T1" fmla="*/ 16 h 23"/>
                <a:gd name="T2" fmla="*/ 8 w 23"/>
                <a:gd name="T3" fmla="*/ 0 h 23"/>
                <a:gd name="T4" fmla="*/ 23 w 23"/>
                <a:gd name="T5" fmla="*/ 0 h 23"/>
                <a:gd name="T6" fmla="*/ 23 w 23"/>
                <a:gd name="T7" fmla="*/ 8 h 23"/>
                <a:gd name="T8" fmla="*/ 15 w 23"/>
                <a:gd name="T9" fmla="*/ 8 h 23"/>
                <a:gd name="T10" fmla="*/ 23 w 23"/>
                <a:gd name="T11" fmla="*/ 23 h 23"/>
                <a:gd name="T12" fmla="*/ 0 w 23"/>
                <a:gd name="T1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0" y="16"/>
                  </a:moveTo>
                  <a:lnTo>
                    <a:pt x="8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23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0" name="Freeform 502"/>
            <p:cNvSpPr>
              <a:spLocks/>
            </p:cNvSpPr>
            <p:nvPr/>
          </p:nvSpPr>
          <p:spPr bwMode="blackWhite">
            <a:xfrm>
              <a:off x="5372066" y="3435306"/>
              <a:ext cx="62338" cy="21738"/>
            </a:xfrm>
            <a:custGeom>
              <a:avLst/>
              <a:gdLst>
                <a:gd name="T0" fmla="*/ 0 w 23"/>
                <a:gd name="T1" fmla="*/ 8 h 8"/>
                <a:gd name="T2" fmla="*/ 8 w 23"/>
                <a:gd name="T3" fmla="*/ 0 h 8"/>
                <a:gd name="T4" fmla="*/ 23 w 23"/>
                <a:gd name="T5" fmla="*/ 8 h 8"/>
                <a:gd name="T6" fmla="*/ 8 w 23"/>
                <a:gd name="T7" fmla="*/ 8 h 8"/>
                <a:gd name="T8" fmla="*/ 0 w 23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0" y="8"/>
                  </a:moveTo>
                  <a:lnTo>
                    <a:pt x="8" y="0"/>
                  </a:lnTo>
                  <a:lnTo>
                    <a:pt x="23" y="8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1" name="Freeform 503"/>
            <p:cNvSpPr>
              <a:spLocks/>
            </p:cNvSpPr>
            <p:nvPr/>
          </p:nvSpPr>
          <p:spPr bwMode="blackWhite">
            <a:xfrm>
              <a:off x="3457103" y="3178407"/>
              <a:ext cx="387667" cy="322113"/>
            </a:xfrm>
            <a:custGeom>
              <a:avLst/>
              <a:gdLst>
                <a:gd name="T0" fmla="*/ 145 w 145"/>
                <a:gd name="T1" fmla="*/ 16 h 115"/>
                <a:gd name="T2" fmla="*/ 145 w 145"/>
                <a:gd name="T3" fmla="*/ 54 h 115"/>
                <a:gd name="T4" fmla="*/ 115 w 145"/>
                <a:gd name="T5" fmla="*/ 62 h 115"/>
                <a:gd name="T6" fmla="*/ 115 w 145"/>
                <a:gd name="T7" fmla="*/ 69 h 115"/>
                <a:gd name="T8" fmla="*/ 99 w 145"/>
                <a:gd name="T9" fmla="*/ 84 h 115"/>
                <a:gd name="T10" fmla="*/ 61 w 145"/>
                <a:gd name="T11" fmla="*/ 92 h 115"/>
                <a:gd name="T12" fmla="*/ 54 w 145"/>
                <a:gd name="T13" fmla="*/ 100 h 115"/>
                <a:gd name="T14" fmla="*/ 54 w 145"/>
                <a:gd name="T15" fmla="*/ 115 h 115"/>
                <a:gd name="T16" fmla="*/ 0 w 145"/>
                <a:gd name="T17" fmla="*/ 115 h 115"/>
                <a:gd name="T18" fmla="*/ 23 w 145"/>
                <a:gd name="T19" fmla="*/ 107 h 115"/>
                <a:gd name="T20" fmla="*/ 38 w 145"/>
                <a:gd name="T21" fmla="*/ 92 h 115"/>
                <a:gd name="T22" fmla="*/ 46 w 145"/>
                <a:gd name="T23" fmla="*/ 77 h 115"/>
                <a:gd name="T24" fmla="*/ 46 w 145"/>
                <a:gd name="T25" fmla="*/ 62 h 115"/>
                <a:gd name="T26" fmla="*/ 54 w 145"/>
                <a:gd name="T27" fmla="*/ 46 h 115"/>
                <a:gd name="T28" fmla="*/ 61 w 145"/>
                <a:gd name="T29" fmla="*/ 39 h 115"/>
                <a:gd name="T30" fmla="*/ 84 w 145"/>
                <a:gd name="T31" fmla="*/ 23 h 115"/>
                <a:gd name="T32" fmla="*/ 92 w 145"/>
                <a:gd name="T33" fmla="*/ 0 h 115"/>
                <a:gd name="T34" fmla="*/ 99 w 145"/>
                <a:gd name="T35" fmla="*/ 0 h 115"/>
                <a:gd name="T36" fmla="*/ 107 w 145"/>
                <a:gd name="T37" fmla="*/ 8 h 115"/>
                <a:gd name="T38" fmla="*/ 130 w 145"/>
                <a:gd name="T39" fmla="*/ 8 h 115"/>
                <a:gd name="T40" fmla="*/ 138 w 145"/>
                <a:gd name="T41" fmla="*/ 8 h 115"/>
                <a:gd name="T42" fmla="*/ 145 w 145"/>
                <a:gd name="T43" fmla="*/ 1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5" h="115">
                  <a:moveTo>
                    <a:pt x="145" y="16"/>
                  </a:moveTo>
                  <a:lnTo>
                    <a:pt x="145" y="54"/>
                  </a:lnTo>
                  <a:lnTo>
                    <a:pt x="115" y="62"/>
                  </a:lnTo>
                  <a:lnTo>
                    <a:pt x="115" y="69"/>
                  </a:lnTo>
                  <a:lnTo>
                    <a:pt x="99" y="84"/>
                  </a:lnTo>
                  <a:lnTo>
                    <a:pt x="61" y="92"/>
                  </a:lnTo>
                  <a:lnTo>
                    <a:pt x="54" y="100"/>
                  </a:lnTo>
                  <a:lnTo>
                    <a:pt x="54" y="115"/>
                  </a:lnTo>
                  <a:lnTo>
                    <a:pt x="0" y="115"/>
                  </a:lnTo>
                  <a:lnTo>
                    <a:pt x="23" y="107"/>
                  </a:lnTo>
                  <a:lnTo>
                    <a:pt x="38" y="92"/>
                  </a:lnTo>
                  <a:lnTo>
                    <a:pt x="46" y="77"/>
                  </a:lnTo>
                  <a:lnTo>
                    <a:pt x="46" y="62"/>
                  </a:lnTo>
                  <a:lnTo>
                    <a:pt x="54" y="46"/>
                  </a:lnTo>
                  <a:lnTo>
                    <a:pt x="61" y="39"/>
                  </a:lnTo>
                  <a:lnTo>
                    <a:pt x="84" y="23"/>
                  </a:lnTo>
                  <a:lnTo>
                    <a:pt x="92" y="0"/>
                  </a:lnTo>
                  <a:lnTo>
                    <a:pt x="99" y="0"/>
                  </a:lnTo>
                  <a:lnTo>
                    <a:pt x="107" y="8"/>
                  </a:lnTo>
                  <a:lnTo>
                    <a:pt x="130" y="8"/>
                  </a:lnTo>
                  <a:lnTo>
                    <a:pt x="138" y="8"/>
                  </a:lnTo>
                  <a:lnTo>
                    <a:pt x="145" y="1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2" name="Freeform 504"/>
            <p:cNvSpPr>
              <a:spLocks/>
            </p:cNvSpPr>
            <p:nvPr/>
          </p:nvSpPr>
          <p:spPr bwMode="blackWhite">
            <a:xfrm>
              <a:off x="5309728" y="4119054"/>
              <a:ext cx="62338" cy="65213"/>
            </a:xfrm>
            <a:custGeom>
              <a:avLst/>
              <a:gdLst>
                <a:gd name="T0" fmla="*/ 15 w 23"/>
                <a:gd name="T1" fmla="*/ 15 h 23"/>
                <a:gd name="T2" fmla="*/ 23 w 23"/>
                <a:gd name="T3" fmla="*/ 7 h 23"/>
                <a:gd name="T4" fmla="*/ 15 w 23"/>
                <a:gd name="T5" fmla="*/ 0 h 23"/>
                <a:gd name="T6" fmla="*/ 8 w 23"/>
                <a:gd name="T7" fmla="*/ 7 h 23"/>
                <a:gd name="T8" fmla="*/ 0 w 23"/>
                <a:gd name="T9" fmla="*/ 23 h 23"/>
                <a:gd name="T10" fmla="*/ 15 w 23"/>
                <a:gd name="T11" fmla="*/ 23 h 23"/>
                <a:gd name="T12" fmla="*/ 15 w 23"/>
                <a:gd name="T13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3">
                  <a:moveTo>
                    <a:pt x="15" y="15"/>
                  </a:moveTo>
                  <a:lnTo>
                    <a:pt x="23" y="7"/>
                  </a:lnTo>
                  <a:lnTo>
                    <a:pt x="15" y="0"/>
                  </a:lnTo>
                  <a:lnTo>
                    <a:pt x="8" y="7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15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3" name="Freeform 505"/>
            <p:cNvSpPr>
              <a:spLocks/>
            </p:cNvSpPr>
            <p:nvPr/>
          </p:nvSpPr>
          <p:spPr bwMode="blackWhite">
            <a:xfrm>
              <a:off x="5286351" y="4140792"/>
              <a:ext cx="350654" cy="553323"/>
            </a:xfrm>
            <a:custGeom>
              <a:avLst/>
              <a:gdLst>
                <a:gd name="T0" fmla="*/ 8 w 130"/>
                <a:gd name="T1" fmla="*/ 115 h 199"/>
                <a:gd name="T2" fmla="*/ 0 w 130"/>
                <a:gd name="T3" fmla="*/ 138 h 199"/>
                <a:gd name="T4" fmla="*/ 0 w 130"/>
                <a:gd name="T5" fmla="*/ 184 h 199"/>
                <a:gd name="T6" fmla="*/ 8 w 130"/>
                <a:gd name="T7" fmla="*/ 199 h 199"/>
                <a:gd name="T8" fmla="*/ 31 w 130"/>
                <a:gd name="T9" fmla="*/ 168 h 199"/>
                <a:gd name="T10" fmla="*/ 69 w 130"/>
                <a:gd name="T11" fmla="*/ 138 h 199"/>
                <a:gd name="T12" fmla="*/ 85 w 130"/>
                <a:gd name="T13" fmla="*/ 115 h 199"/>
                <a:gd name="T14" fmla="*/ 100 w 130"/>
                <a:gd name="T15" fmla="*/ 92 h 199"/>
                <a:gd name="T16" fmla="*/ 123 w 130"/>
                <a:gd name="T17" fmla="*/ 23 h 199"/>
                <a:gd name="T18" fmla="*/ 130 w 130"/>
                <a:gd name="T19" fmla="*/ 8 h 199"/>
                <a:gd name="T20" fmla="*/ 123 w 130"/>
                <a:gd name="T21" fmla="*/ 0 h 199"/>
                <a:gd name="T22" fmla="*/ 115 w 130"/>
                <a:gd name="T23" fmla="*/ 8 h 199"/>
                <a:gd name="T24" fmla="*/ 100 w 130"/>
                <a:gd name="T25" fmla="*/ 16 h 199"/>
                <a:gd name="T26" fmla="*/ 77 w 130"/>
                <a:gd name="T27" fmla="*/ 16 h 199"/>
                <a:gd name="T28" fmla="*/ 46 w 130"/>
                <a:gd name="T29" fmla="*/ 23 h 199"/>
                <a:gd name="T30" fmla="*/ 39 w 130"/>
                <a:gd name="T31" fmla="*/ 23 h 199"/>
                <a:gd name="T32" fmla="*/ 23 w 130"/>
                <a:gd name="T33" fmla="*/ 8 h 199"/>
                <a:gd name="T34" fmla="*/ 23 w 130"/>
                <a:gd name="T35" fmla="*/ 16 h 199"/>
                <a:gd name="T36" fmla="*/ 23 w 130"/>
                <a:gd name="T37" fmla="*/ 23 h 199"/>
                <a:gd name="T38" fmla="*/ 39 w 130"/>
                <a:gd name="T39" fmla="*/ 46 h 199"/>
                <a:gd name="T40" fmla="*/ 77 w 130"/>
                <a:gd name="T41" fmla="*/ 61 h 199"/>
                <a:gd name="T42" fmla="*/ 85 w 130"/>
                <a:gd name="T43" fmla="*/ 61 h 199"/>
                <a:gd name="T44" fmla="*/ 54 w 130"/>
                <a:gd name="T45" fmla="*/ 100 h 199"/>
                <a:gd name="T46" fmla="*/ 31 w 130"/>
                <a:gd name="T47" fmla="*/ 107 h 199"/>
                <a:gd name="T48" fmla="*/ 8 w 130"/>
                <a:gd name="T49" fmla="*/ 11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0" h="199">
                  <a:moveTo>
                    <a:pt x="8" y="115"/>
                  </a:moveTo>
                  <a:lnTo>
                    <a:pt x="0" y="138"/>
                  </a:lnTo>
                  <a:lnTo>
                    <a:pt x="0" y="184"/>
                  </a:lnTo>
                  <a:lnTo>
                    <a:pt x="8" y="199"/>
                  </a:lnTo>
                  <a:lnTo>
                    <a:pt x="31" y="168"/>
                  </a:lnTo>
                  <a:lnTo>
                    <a:pt x="69" y="138"/>
                  </a:lnTo>
                  <a:lnTo>
                    <a:pt x="85" y="115"/>
                  </a:lnTo>
                  <a:lnTo>
                    <a:pt x="100" y="92"/>
                  </a:lnTo>
                  <a:lnTo>
                    <a:pt x="123" y="23"/>
                  </a:lnTo>
                  <a:lnTo>
                    <a:pt x="130" y="8"/>
                  </a:lnTo>
                  <a:lnTo>
                    <a:pt x="123" y="0"/>
                  </a:lnTo>
                  <a:lnTo>
                    <a:pt x="115" y="8"/>
                  </a:lnTo>
                  <a:lnTo>
                    <a:pt x="100" y="16"/>
                  </a:lnTo>
                  <a:lnTo>
                    <a:pt x="77" y="16"/>
                  </a:lnTo>
                  <a:lnTo>
                    <a:pt x="46" y="23"/>
                  </a:lnTo>
                  <a:lnTo>
                    <a:pt x="39" y="23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39" y="46"/>
                  </a:lnTo>
                  <a:lnTo>
                    <a:pt x="77" y="61"/>
                  </a:lnTo>
                  <a:lnTo>
                    <a:pt x="85" y="61"/>
                  </a:lnTo>
                  <a:lnTo>
                    <a:pt x="54" y="100"/>
                  </a:lnTo>
                  <a:lnTo>
                    <a:pt x="31" y="107"/>
                  </a:lnTo>
                  <a:lnTo>
                    <a:pt x="8" y="1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4" name="Freeform 506"/>
            <p:cNvSpPr>
              <a:spLocks/>
            </p:cNvSpPr>
            <p:nvPr/>
          </p:nvSpPr>
          <p:spPr bwMode="blackWhite">
            <a:xfrm>
              <a:off x="3310998" y="4057793"/>
              <a:ext cx="101300" cy="39523"/>
            </a:xfrm>
            <a:custGeom>
              <a:avLst/>
              <a:gdLst>
                <a:gd name="T0" fmla="*/ 0 w 38"/>
                <a:gd name="T1" fmla="*/ 15 h 15"/>
                <a:gd name="T2" fmla="*/ 15 w 38"/>
                <a:gd name="T3" fmla="*/ 7 h 15"/>
                <a:gd name="T4" fmla="*/ 30 w 38"/>
                <a:gd name="T5" fmla="*/ 15 h 15"/>
                <a:gd name="T6" fmla="*/ 38 w 38"/>
                <a:gd name="T7" fmla="*/ 7 h 15"/>
                <a:gd name="T8" fmla="*/ 15 w 38"/>
                <a:gd name="T9" fmla="*/ 0 h 15"/>
                <a:gd name="T10" fmla="*/ 0 w 38"/>
                <a:gd name="T11" fmla="*/ 7 h 15"/>
                <a:gd name="T12" fmla="*/ 0 w 3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5">
                  <a:moveTo>
                    <a:pt x="0" y="15"/>
                  </a:moveTo>
                  <a:lnTo>
                    <a:pt x="15" y="7"/>
                  </a:lnTo>
                  <a:lnTo>
                    <a:pt x="30" y="15"/>
                  </a:lnTo>
                  <a:lnTo>
                    <a:pt x="38" y="7"/>
                  </a:lnTo>
                  <a:lnTo>
                    <a:pt x="15" y="0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5" name="Freeform 507"/>
            <p:cNvSpPr>
              <a:spLocks/>
            </p:cNvSpPr>
            <p:nvPr/>
          </p:nvSpPr>
          <p:spPr bwMode="blackWhite">
            <a:xfrm>
              <a:off x="3310998" y="4119054"/>
              <a:ext cx="101300" cy="65213"/>
            </a:xfrm>
            <a:custGeom>
              <a:avLst/>
              <a:gdLst>
                <a:gd name="T0" fmla="*/ 38 w 38"/>
                <a:gd name="T1" fmla="*/ 0 h 23"/>
                <a:gd name="T2" fmla="*/ 38 w 38"/>
                <a:gd name="T3" fmla="*/ 15 h 23"/>
                <a:gd name="T4" fmla="*/ 22 w 38"/>
                <a:gd name="T5" fmla="*/ 15 h 23"/>
                <a:gd name="T6" fmla="*/ 22 w 38"/>
                <a:gd name="T7" fmla="*/ 23 h 23"/>
                <a:gd name="T8" fmla="*/ 15 w 38"/>
                <a:gd name="T9" fmla="*/ 23 h 23"/>
                <a:gd name="T10" fmla="*/ 15 w 38"/>
                <a:gd name="T11" fmla="*/ 7 h 23"/>
                <a:gd name="T12" fmla="*/ 7 w 38"/>
                <a:gd name="T13" fmla="*/ 7 h 23"/>
                <a:gd name="T14" fmla="*/ 0 w 38"/>
                <a:gd name="T15" fmla="*/ 0 h 23"/>
                <a:gd name="T16" fmla="*/ 38 w 38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38" y="15"/>
                  </a:lnTo>
                  <a:lnTo>
                    <a:pt x="22" y="15"/>
                  </a:lnTo>
                  <a:lnTo>
                    <a:pt x="22" y="23"/>
                  </a:lnTo>
                  <a:lnTo>
                    <a:pt x="15" y="23"/>
                  </a:lnTo>
                  <a:lnTo>
                    <a:pt x="15" y="7"/>
                  </a:lnTo>
                  <a:lnTo>
                    <a:pt x="7" y="7"/>
                  </a:lnTo>
                  <a:lnTo>
                    <a:pt x="0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6" name="Freeform 508"/>
            <p:cNvSpPr>
              <a:spLocks/>
            </p:cNvSpPr>
            <p:nvPr/>
          </p:nvSpPr>
          <p:spPr bwMode="blackWhite">
            <a:xfrm>
              <a:off x="3412298" y="4227743"/>
              <a:ext cx="105197" cy="128450"/>
            </a:xfrm>
            <a:custGeom>
              <a:avLst/>
              <a:gdLst>
                <a:gd name="T0" fmla="*/ 0 w 38"/>
                <a:gd name="T1" fmla="*/ 7 h 46"/>
                <a:gd name="T2" fmla="*/ 7 w 38"/>
                <a:gd name="T3" fmla="*/ 30 h 46"/>
                <a:gd name="T4" fmla="*/ 23 w 38"/>
                <a:gd name="T5" fmla="*/ 46 h 46"/>
                <a:gd name="T6" fmla="*/ 38 w 38"/>
                <a:gd name="T7" fmla="*/ 23 h 46"/>
                <a:gd name="T8" fmla="*/ 38 w 38"/>
                <a:gd name="T9" fmla="*/ 15 h 46"/>
                <a:gd name="T10" fmla="*/ 30 w 38"/>
                <a:gd name="T11" fmla="*/ 0 h 46"/>
                <a:gd name="T12" fmla="*/ 15 w 38"/>
                <a:gd name="T13" fmla="*/ 0 h 46"/>
                <a:gd name="T14" fmla="*/ 0 w 38"/>
                <a:gd name="T15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6">
                  <a:moveTo>
                    <a:pt x="0" y="7"/>
                  </a:moveTo>
                  <a:lnTo>
                    <a:pt x="7" y="30"/>
                  </a:lnTo>
                  <a:lnTo>
                    <a:pt x="23" y="46"/>
                  </a:lnTo>
                  <a:lnTo>
                    <a:pt x="38" y="23"/>
                  </a:lnTo>
                  <a:lnTo>
                    <a:pt x="38" y="15"/>
                  </a:lnTo>
                  <a:lnTo>
                    <a:pt x="30" y="0"/>
                  </a:lnTo>
                  <a:lnTo>
                    <a:pt x="1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7" name="Freeform 509"/>
            <p:cNvSpPr>
              <a:spLocks/>
            </p:cNvSpPr>
            <p:nvPr/>
          </p:nvSpPr>
          <p:spPr bwMode="blackWhite">
            <a:xfrm>
              <a:off x="4877254" y="4717828"/>
              <a:ext cx="62338" cy="84974"/>
            </a:xfrm>
            <a:custGeom>
              <a:avLst/>
              <a:gdLst>
                <a:gd name="T0" fmla="*/ 0 w 22"/>
                <a:gd name="T1" fmla="*/ 7 h 30"/>
                <a:gd name="T2" fmla="*/ 22 w 22"/>
                <a:gd name="T3" fmla="*/ 0 h 30"/>
                <a:gd name="T4" fmla="*/ 22 w 22"/>
                <a:gd name="T5" fmla="*/ 15 h 30"/>
                <a:gd name="T6" fmla="*/ 7 w 22"/>
                <a:gd name="T7" fmla="*/ 30 h 30"/>
                <a:gd name="T8" fmla="*/ 7 w 22"/>
                <a:gd name="T9" fmla="*/ 15 h 30"/>
                <a:gd name="T10" fmla="*/ 0 w 22"/>
                <a:gd name="T1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0" y="7"/>
                  </a:moveTo>
                  <a:lnTo>
                    <a:pt x="22" y="0"/>
                  </a:lnTo>
                  <a:lnTo>
                    <a:pt x="22" y="15"/>
                  </a:lnTo>
                  <a:lnTo>
                    <a:pt x="7" y="30"/>
                  </a:lnTo>
                  <a:lnTo>
                    <a:pt x="7" y="1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8" name="Freeform 510"/>
            <p:cNvSpPr>
              <a:spLocks/>
            </p:cNvSpPr>
            <p:nvPr/>
          </p:nvSpPr>
          <p:spPr bwMode="blackWhite">
            <a:xfrm>
              <a:off x="4877254" y="4674352"/>
              <a:ext cx="62338" cy="63236"/>
            </a:xfrm>
            <a:custGeom>
              <a:avLst/>
              <a:gdLst>
                <a:gd name="T0" fmla="*/ 22 w 22"/>
                <a:gd name="T1" fmla="*/ 16 h 23"/>
                <a:gd name="T2" fmla="*/ 0 w 22"/>
                <a:gd name="T3" fmla="*/ 23 h 23"/>
                <a:gd name="T4" fmla="*/ 0 w 22"/>
                <a:gd name="T5" fmla="*/ 16 h 23"/>
                <a:gd name="T6" fmla="*/ 7 w 22"/>
                <a:gd name="T7" fmla="*/ 0 h 23"/>
                <a:gd name="T8" fmla="*/ 15 w 22"/>
                <a:gd name="T9" fmla="*/ 0 h 23"/>
                <a:gd name="T10" fmla="*/ 22 w 22"/>
                <a:gd name="T11" fmla="*/ 8 h 23"/>
                <a:gd name="T12" fmla="*/ 22 w 22"/>
                <a:gd name="T13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3">
                  <a:moveTo>
                    <a:pt x="22" y="16"/>
                  </a:moveTo>
                  <a:lnTo>
                    <a:pt x="0" y="23"/>
                  </a:lnTo>
                  <a:lnTo>
                    <a:pt x="0" y="16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2" y="8"/>
                  </a:lnTo>
                  <a:lnTo>
                    <a:pt x="22" y="16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59" name="Freeform 511"/>
            <p:cNvSpPr>
              <a:spLocks/>
            </p:cNvSpPr>
            <p:nvPr/>
          </p:nvSpPr>
          <p:spPr bwMode="blackWhite">
            <a:xfrm>
              <a:off x="4548028" y="5362053"/>
              <a:ext cx="329226" cy="361635"/>
            </a:xfrm>
            <a:custGeom>
              <a:avLst/>
              <a:gdLst>
                <a:gd name="T0" fmla="*/ 69 w 123"/>
                <a:gd name="T1" fmla="*/ 0 h 130"/>
                <a:gd name="T2" fmla="*/ 84 w 123"/>
                <a:gd name="T3" fmla="*/ 23 h 130"/>
                <a:gd name="T4" fmla="*/ 100 w 123"/>
                <a:gd name="T5" fmla="*/ 38 h 130"/>
                <a:gd name="T6" fmla="*/ 107 w 123"/>
                <a:gd name="T7" fmla="*/ 53 h 130"/>
                <a:gd name="T8" fmla="*/ 123 w 123"/>
                <a:gd name="T9" fmla="*/ 61 h 130"/>
                <a:gd name="T10" fmla="*/ 100 w 123"/>
                <a:gd name="T11" fmla="*/ 76 h 130"/>
                <a:gd name="T12" fmla="*/ 69 w 123"/>
                <a:gd name="T13" fmla="*/ 107 h 130"/>
                <a:gd name="T14" fmla="*/ 61 w 123"/>
                <a:gd name="T15" fmla="*/ 107 h 130"/>
                <a:gd name="T16" fmla="*/ 46 w 123"/>
                <a:gd name="T17" fmla="*/ 107 h 130"/>
                <a:gd name="T18" fmla="*/ 31 w 123"/>
                <a:gd name="T19" fmla="*/ 122 h 130"/>
                <a:gd name="T20" fmla="*/ 15 w 123"/>
                <a:gd name="T21" fmla="*/ 130 h 130"/>
                <a:gd name="T22" fmla="*/ 8 w 123"/>
                <a:gd name="T23" fmla="*/ 122 h 130"/>
                <a:gd name="T24" fmla="*/ 15 w 123"/>
                <a:gd name="T25" fmla="*/ 107 h 130"/>
                <a:gd name="T26" fmla="*/ 0 w 123"/>
                <a:gd name="T27" fmla="*/ 99 h 130"/>
                <a:gd name="T28" fmla="*/ 0 w 123"/>
                <a:gd name="T29" fmla="*/ 61 h 130"/>
                <a:gd name="T30" fmla="*/ 15 w 123"/>
                <a:gd name="T31" fmla="*/ 53 h 130"/>
                <a:gd name="T32" fmla="*/ 15 w 123"/>
                <a:gd name="T33" fmla="*/ 7 h 130"/>
                <a:gd name="T34" fmla="*/ 46 w 123"/>
                <a:gd name="T35" fmla="*/ 0 h 130"/>
                <a:gd name="T36" fmla="*/ 46 w 123"/>
                <a:gd name="T37" fmla="*/ 7 h 130"/>
                <a:gd name="T38" fmla="*/ 54 w 123"/>
                <a:gd name="T39" fmla="*/ 0 h 130"/>
                <a:gd name="T40" fmla="*/ 69 w 123"/>
                <a:gd name="T4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3" h="130">
                  <a:moveTo>
                    <a:pt x="69" y="0"/>
                  </a:moveTo>
                  <a:lnTo>
                    <a:pt x="84" y="23"/>
                  </a:lnTo>
                  <a:lnTo>
                    <a:pt x="100" y="38"/>
                  </a:lnTo>
                  <a:lnTo>
                    <a:pt x="107" y="53"/>
                  </a:lnTo>
                  <a:lnTo>
                    <a:pt x="123" y="61"/>
                  </a:lnTo>
                  <a:lnTo>
                    <a:pt x="100" y="76"/>
                  </a:lnTo>
                  <a:lnTo>
                    <a:pt x="69" y="107"/>
                  </a:lnTo>
                  <a:lnTo>
                    <a:pt x="61" y="107"/>
                  </a:lnTo>
                  <a:lnTo>
                    <a:pt x="46" y="107"/>
                  </a:lnTo>
                  <a:lnTo>
                    <a:pt x="31" y="122"/>
                  </a:lnTo>
                  <a:lnTo>
                    <a:pt x="15" y="130"/>
                  </a:lnTo>
                  <a:lnTo>
                    <a:pt x="8" y="122"/>
                  </a:lnTo>
                  <a:lnTo>
                    <a:pt x="15" y="107"/>
                  </a:lnTo>
                  <a:lnTo>
                    <a:pt x="0" y="99"/>
                  </a:lnTo>
                  <a:lnTo>
                    <a:pt x="0" y="61"/>
                  </a:lnTo>
                  <a:lnTo>
                    <a:pt x="15" y="53"/>
                  </a:lnTo>
                  <a:lnTo>
                    <a:pt x="15" y="7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54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0" name="Freeform 512"/>
            <p:cNvSpPr>
              <a:spLocks/>
            </p:cNvSpPr>
            <p:nvPr/>
          </p:nvSpPr>
          <p:spPr bwMode="blackWhite">
            <a:xfrm>
              <a:off x="1577208" y="6324439"/>
              <a:ext cx="40910" cy="63236"/>
            </a:xfrm>
            <a:custGeom>
              <a:avLst/>
              <a:gdLst>
                <a:gd name="T0" fmla="*/ 0 w 16"/>
                <a:gd name="T1" fmla="*/ 0 h 23"/>
                <a:gd name="T2" fmla="*/ 8 w 16"/>
                <a:gd name="T3" fmla="*/ 23 h 23"/>
                <a:gd name="T4" fmla="*/ 16 w 16"/>
                <a:gd name="T5" fmla="*/ 23 h 23"/>
                <a:gd name="T6" fmla="*/ 16 w 16"/>
                <a:gd name="T7" fmla="*/ 7 h 23"/>
                <a:gd name="T8" fmla="*/ 0 w 16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3">
                  <a:moveTo>
                    <a:pt x="0" y="0"/>
                  </a:moveTo>
                  <a:lnTo>
                    <a:pt x="8" y="23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1" name="Freeform 513"/>
            <p:cNvSpPr>
              <a:spLocks/>
            </p:cNvSpPr>
            <p:nvPr/>
          </p:nvSpPr>
          <p:spPr bwMode="blackWhite">
            <a:xfrm>
              <a:off x="1740845" y="4061392"/>
              <a:ext cx="23377" cy="43476"/>
            </a:xfrm>
            <a:custGeom>
              <a:avLst/>
              <a:gdLst>
                <a:gd name="T0" fmla="*/ 0 w 8"/>
                <a:gd name="T1" fmla="*/ 15 h 15"/>
                <a:gd name="T2" fmla="*/ 8 w 8"/>
                <a:gd name="T3" fmla="*/ 15 h 15"/>
                <a:gd name="T4" fmla="*/ 8 w 8"/>
                <a:gd name="T5" fmla="*/ 0 h 15"/>
                <a:gd name="T6" fmla="*/ 0 w 8"/>
                <a:gd name="T7" fmla="*/ 7 h 15"/>
                <a:gd name="T8" fmla="*/ 0 w 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8" y="15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2" name="Line 514"/>
            <p:cNvSpPr>
              <a:spLocks noChangeShapeType="1"/>
            </p:cNvSpPr>
            <p:nvPr/>
          </p:nvSpPr>
          <p:spPr bwMode="blackWhite">
            <a:xfrm>
              <a:off x="1512921" y="4119054"/>
              <a:ext cx="5844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3" name="Freeform 515"/>
            <p:cNvSpPr>
              <a:spLocks/>
            </p:cNvSpPr>
            <p:nvPr/>
          </p:nvSpPr>
          <p:spPr bwMode="blackWhite">
            <a:xfrm>
              <a:off x="1224605" y="3883892"/>
              <a:ext cx="64287" cy="19762"/>
            </a:xfrm>
            <a:custGeom>
              <a:avLst/>
              <a:gdLst>
                <a:gd name="T0" fmla="*/ 0 w 23"/>
                <a:gd name="T1" fmla="*/ 0 h 7"/>
                <a:gd name="T2" fmla="*/ 8 w 23"/>
                <a:gd name="T3" fmla="*/ 7 h 7"/>
                <a:gd name="T4" fmla="*/ 23 w 23"/>
                <a:gd name="T5" fmla="*/ 7 h 7"/>
                <a:gd name="T6" fmla="*/ 23 w 23"/>
                <a:gd name="T7" fmla="*/ 0 h 7"/>
                <a:gd name="T8" fmla="*/ 8 w 23"/>
                <a:gd name="T9" fmla="*/ 0 h 7"/>
                <a:gd name="T10" fmla="*/ 0 w 2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0" y="0"/>
                  </a:moveTo>
                  <a:lnTo>
                    <a:pt x="8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4" name="Freeform 516"/>
            <p:cNvSpPr>
              <a:spLocks/>
            </p:cNvSpPr>
            <p:nvPr/>
          </p:nvSpPr>
          <p:spPr bwMode="blackWhite">
            <a:xfrm>
              <a:off x="1080447" y="3733705"/>
              <a:ext cx="19481" cy="19762"/>
            </a:xfrm>
            <a:custGeom>
              <a:avLst/>
              <a:gdLst>
                <a:gd name="T0" fmla="*/ 0 w 7"/>
                <a:gd name="T1" fmla="*/ 8 h 8"/>
                <a:gd name="T2" fmla="*/ 7 w 7"/>
                <a:gd name="T3" fmla="*/ 8 h 8"/>
                <a:gd name="T4" fmla="*/ 0 w 7"/>
                <a:gd name="T5" fmla="*/ 0 h 8"/>
                <a:gd name="T6" fmla="*/ 0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8"/>
                  </a:moveTo>
                  <a:lnTo>
                    <a:pt x="7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5" name="Freeform 517"/>
            <p:cNvSpPr>
              <a:spLocks/>
            </p:cNvSpPr>
            <p:nvPr/>
          </p:nvSpPr>
          <p:spPr bwMode="blackWhite">
            <a:xfrm>
              <a:off x="1020056" y="3692205"/>
              <a:ext cx="348706" cy="128450"/>
            </a:xfrm>
            <a:custGeom>
              <a:avLst/>
              <a:gdLst>
                <a:gd name="T0" fmla="*/ 0 w 130"/>
                <a:gd name="T1" fmla="*/ 23 h 46"/>
                <a:gd name="T2" fmla="*/ 8 w 130"/>
                <a:gd name="T3" fmla="*/ 23 h 46"/>
                <a:gd name="T4" fmla="*/ 30 w 130"/>
                <a:gd name="T5" fmla="*/ 7 h 46"/>
                <a:gd name="T6" fmla="*/ 46 w 130"/>
                <a:gd name="T7" fmla="*/ 7 h 46"/>
                <a:gd name="T8" fmla="*/ 38 w 130"/>
                <a:gd name="T9" fmla="*/ 15 h 46"/>
                <a:gd name="T10" fmla="*/ 76 w 130"/>
                <a:gd name="T11" fmla="*/ 23 h 46"/>
                <a:gd name="T12" fmla="*/ 84 w 130"/>
                <a:gd name="T13" fmla="*/ 38 h 46"/>
                <a:gd name="T14" fmla="*/ 92 w 130"/>
                <a:gd name="T15" fmla="*/ 38 h 46"/>
                <a:gd name="T16" fmla="*/ 84 w 130"/>
                <a:gd name="T17" fmla="*/ 46 h 46"/>
                <a:gd name="T18" fmla="*/ 130 w 130"/>
                <a:gd name="T19" fmla="*/ 46 h 46"/>
                <a:gd name="T20" fmla="*/ 122 w 130"/>
                <a:gd name="T21" fmla="*/ 38 h 46"/>
                <a:gd name="T22" fmla="*/ 115 w 130"/>
                <a:gd name="T23" fmla="*/ 38 h 46"/>
                <a:gd name="T24" fmla="*/ 115 w 130"/>
                <a:gd name="T25" fmla="*/ 30 h 46"/>
                <a:gd name="T26" fmla="*/ 99 w 130"/>
                <a:gd name="T27" fmla="*/ 30 h 46"/>
                <a:gd name="T28" fmla="*/ 84 w 130"/>
                <a:gd name="T29" fmla="*/ 15 h 46"/>
                <a:gd name="T30" fmla="*/ 46 w 130"/>
                <a:gd name="T31" fmla="*/ 0 h 46"/>
                <a:gd name="T32" fmla="*/ 15 w 130"/>
                <a:gd name="T33" fmla="*/ 7 h 46"/>
                <a:gd name="T34" fmla="*/ 0 w 130"/>
                <a:gd name="T35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0" h="46">
                  <a:moveTo>
                    <a:pt x="0" y="23"/>
                  </a:moveTo>
                  <a:lnTo>
                    <a:pt x="8" y="23"/>
                  </a:lnTo>
                  <a:lnTo>
                    <a:pt x="30" y="7"/>
                  </a:lnTo>
                  <a:lnTo>
                    <a:pt x="46" y="7"/>
                  </a:lnTo>
                  <a:lnTo>
                    <a:pt x="38" y="15"/>
                  </a:lnTo>
                  <a:lnTo>
                    <a:pt x="76" y="23"/>
                  </a:lnTo>
                  <a:lnTo>
                    <a:pt x="84" y="38"/>
                  </a:lnTo>
                  <a:lnTo>
                    <a:pt x="92" y="38"/>
                  </a:lnTo>
                  <a:lnTo>
                    <a:pt x="84" y="46"/>
                  </a:lnTo>
                  <a:lnTo>
                    <a:pt x="130" y="46"/>
                  </a:lnTo>
                  <a:lnTo>
                    <a:pt x="122" y="38"/>
                  </a:lnTo>
                  <a:lnTo>
                    <a:pt x="115" y="38"/>
                  </a:lnTo>
                  <a:lnTo>
                    <a:pt x="115" y="30"/>
                  </a:lnTo>
                  <a:lnTo>
                    <a:pt x="99" y="30"/>
                  </a:lnTo>
                  <a:lnTo>
                    <a:pt x="84" y="15"/>
                  </a:lnTo>
                  <a:lnTo>
                    <a:pt x="46" y="0"/>
                  </a:lnTo>
                  <a:lnTo>
                    <a:pt x="15" y="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6" name="Freeform 518"/>
            <p:cNvSpPr>
              <a:spLocks/>
            </p:cNvSpPr>
            <p:nvPr/>
          </p:nvSpPr>
          <p:spPr bwMode="blackWhite">
            <a:xfrm>
              <a:off x="1596688" y="3883892"/>
              <a:ext cx="62338" cy="19762"/>
            </a:xfrm>
            <a:custGeom>
              <a:avLst/>
              <a:gdLst>
                <a:gd name="T0" fmla="*/ 0 w 23"/>
                <a:gd name="T1" fmla="*/ 7 h 7"/>
                <a:gd name="T2" fmla="*/ 15 w 23"/>
                <a:gd name="T3" fmla="*/ 7 h 7"/>
                <a:gd name="T4" fmla="*/ 23 w 23"/>
                <a:gd name="T5" fmla="*/ 0 h 7"/>
                <a:gd name="T6" fmla="*/ 15 w 23"/>
                <a:gd name="T7" fmla="*/ 0 h 7"/>
                <a:gd name="T8" fmla="*/ 0 w 23"/>
                <a:gd name="T9" fmla="*/ 0 h 7"/>
                <a:gd name="T10" fmla="*/ 0 w 23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15" y="7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7" name="Line 519"/>
            <p:cNvSpPr>
              <a:spLocks noChangeShapeType="1"/>
            </p:cNvSpPr>
            <p:nvPr/>
          </p:nvSpPr>
          <p:spPr bwMode="blackWhite">
            <a:xfrm>
              <a:off x="1783704" y="3968867"/>
              <a:ext cx="1948" cy="237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8" name="Line 520"/>
            <p:cNvSpPr>
              <a:spLocks noChangeShapeType="1"/>
            </p:cNvSpPr>
            <p:nvPr/>
          </p:nvSpPr>
          <p:spPr bwMode="blackWhite">
            <a:xfrm>
              <a:off x="1783704" y="4034080"/>
              <a:ext cx="19481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69" name="Freeform 521"/>
            <p:cNvSpPr>
              <a:spLocks/>
            </p:cNvSpPr>
            <p:nvPr/>
          </p:nvSpPr>
          <p:spPr bwMode="blackWhite">
            <a:xfrm>
              <a:off x="1247982" y="3607231"/>
              <a:ext cx="21429" cy="63236"/>
            </a:xfrm>
            <a:custGeom>
              <a:avLst/>
              <a:gdLst>
                <a:gd name="T0" fmla="*/ 8 w 8"/>
                <a:gd name="T1" fmla="*/ 0 h 23"/>
                <a:gd name="T2" fmla="*/ 0 w 8"/>
                <a:gd name="T3" fmla="*/ 8 h 23"/>
                <a:gd name="T4" fmla="*/ 8 w 8"/>
                <a:gd name="T5" fmla="*/ 23 h 23"/>
                <a:gd name="T6" fmla="*/ 8 w 8"/>
                <a:gd name="T7" fmla="*/ 8 h 23"/>
                <a:gd name="T8" fmla="*/ 8 w 8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8" y="0"/>
                  </a:moveTo>
                  <a:lnTo>
                    <a:pt x="0" y="8"/>
                  </a:lnTo>
                  <a:lnTo>
                    <a:pt x="8" y="23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0" name="Freeform 522"/>
            <p:cNvSpPr>
              <a:spLocks/>
            </p:cNvSpPr>
            <p:nvPr/>
          </p:nvSpPr>
          <p:spPr bwMode="blackWhite">
            <a:xfrm>
              <a:off x="1394087" y="3753466"/>
              <a:ext cx="17533" cy="21738"/>
            </a:xfrm>
            <a:custGeom>
              <a:avLst/>
              <a:gdLst>
                <a:gd name="T0" fmla="*/ 0 w 7"/>
                <a:gd name="T1" fmla="*/ 7 h 7"/>
                <a:gd name="T2" fmla="*/ 7 w 7"/>
                <a:gd name="T3" fmla="*/ 7 h 7"/>
                <a:gd name="T4" fmla="*/ 7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7" y="7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1" name="Line 523"/>
            <p:cNvSpPr>
              <a:spLocks noChangeShapeType="1"/>
            </p:cNvSpPr>
            <p:nvPr/>
          </p:nvSpPr>
          <p:spPr bwMode="blackWhite">
            <a:xfrm>
              <a:off x="1247982" y="3540042"/>
              <a:ext cx="40910" cy="2568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2" name="Line 524"/>
            <p:cNvSpPr>
              <a:spLocks noChangeShapeType="1"/>
            </p:cNvSpPr>
            <p:nvPr/>
          </p:nvSpPr>
          <p:spPr bwMode="blackWhite">
            <a:xfrm>
              <a:off x="1288892" y="3540042"/>
              <a:ext cx="19481" cy="25689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3" name="Line 525"/>
            <p:cNvSpPr>
              <a:spLocks noChangeShapeType="1"/>
            </p:cNvSpPr>
            <p:nvPr/>
          </p:nvSpPr>
          <p:spPr bwMode="blackWhite">
            <a:xfrm>
              <a:off x="1308372" y="3565731"/>
              <a:ext cx="1948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4" name="Line 526"/>
            <p:cNvSpPr>
              <a:spLocks noChangeShapeType="1"/>
            </p:cNvSpPr>
            <p:nvPr/>
          </p:nvSpPr>
          <p:spPr bwMode="blackWhite">
            <a:xfrm>
              <a:off x="1308372" y="3607231"/>
              <a:ext cx="21429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5" name="Line 527"/>
            <p:cNvSpPr>
              <a:spLocks noChangeShapeType="1"/>
            </p:cNvSpPr>
            <p:nvPr/>
          </p:nvSpPr>
          <p:spPr bwMode="blackWhite">
            <a:xfrm>
              <a:off x="1329802" y="3607231"/>
              <a:ext cx="1948" cy="237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6" name="Line 528"/>
            <p:cNvSpPr>
              <a:spLocks noChangeShapeType="1"/>
            </p:cNvSpPr>
            <p:nvPr/>
          </p:nvSpPr>
          <p:spPr bwMode="blackWhite">
            <a:xfrm>
              <a:off x="1347333" y="3630945"/>
              <a:ext cx="3897" cy="1976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7" name="Line 529"/>
            <p:cNvSpPr>
              <a:spLocks noChangeShapeType="1"/>
            </p:cNvSpPr>
            <p:nvPr/>
          </p:nvSpPr>
          <p:spPr bwMode="blackWhite">
            <a:xfrm>
              <a:off x="1347333" y="3670467"/>
              <a:ext cx="21429" cy="41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8" name="Line 530"/>
            <p:cNvSpPr>
              <a:spLocks noChangeShapeType="1"/>
            </p:cNvSpPr>
            <p:nvPr/>
          </p:nvSpPr>
          <p:spPr bwMode="blackWhite">
            <a:xfrm>
              <a:off x="1368763" y="3711967"/>
              <a:ext cx="25325" cy="395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79" name="Line 531"/>
            <p:cNvSpPr>
              <a:spLocks noChangeShapeType="1"/>
            </p:cNvSpPr>
            <p:nvPr/>
          </p:nvSpPr>
          <p:spPr bwMode="blackWhite">
            <a:xfrm flipH="1">
              <a:off x="1368763" y="3711967"/>
              <a:ext cx="25325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0" name="Line 532"/>
            <p:cNvSpPr>
              <a:spLocks noChangeShapeType="1"/>
            </p:cNvSpPr>
            <p:nvPr/>
          </p:nvSpPr>
          <p:spPr bwMode="blackWhite">
            <a:xfrm>
              <a:off x="1411620" y="3711967"/>
              <a:ext cx="21429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1" name="Line 533"/>
            <p:cNvSpPr>
              <a:spLocks noChangeShapeType="1"/>
            </p:cNvSpPr>
            <p:nvPr/>
          </p:nvSpPr>
          <p:spPr bwMode="blackWhite">
            <a:xfrm flipV="1">
              <a:off x="1433050" y="3733705"/>
              <a:ext cx="19481" cy="1976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2" name="Line 534"/>
            <p:cNvSpPr>
              <a:spLocks noChangeShapeType="1"/>
            </p:cNvSpPr>
            <p:nvPr/>
          </p:nvSpPr>
          <p:spPr bwMode="blackWhite">
            <a:xfrm>
              <a:off x="1452530" y="3733705"/>
              <a:ext cx="19481" cy="1976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3" name="Line 535"/>
            <p:cNvSpPr>
              <a:spLocks noChangeShapeType="1"/>
            </p:cNvSpPr>
            <p:nvPr/>
          </p:nvSpPr>
          <p:spPr bwMode="blackWhite">
            <a:xfrm>
              <a:off x="1144734" y="3630945"/>
              <a:ext cx="19481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4" name="Freeform 536"/>
            <p:cNvSpPr>
              <a:spLocks/>
            </p:cNvSpPr>
            <p:nvPr/>
          </p:nvSpPr>
          <p:spPr bwMode="invGray">
            <a:xfrm>
              <a:off x="1557726" y="2963006"/>
              <a:ext cx="77923" cy="23714"/>
            </a:xfrm>
            <a:custGeom>
              <a:avLst/>
              <a:gdLst>
                <a:gd name="T0" fmla="*/ 0 w 30"/>
                <a:gd name="T1" fmla="*/ 8 h 8"/>
                <a:gd name="T2" fmla="*/ 30 w 30"/>
                <a:gd name="T3" fmla="*/ 0 h 8"/>
                <a:gd name="T4" fmla="*/ 23 w 30"/>
                <a:gd name="T5" fmla="*/ 0 h 8"/>
                <a:gd name="T6" fmla="*/ 0 w 3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8">
                  <a:moveTo>
                    <a:pt x="0" y="8"/>
                  </a:moveTo>
                  <a:lnTo>
                    <a:pt x="30" y="0"/>
                  </a:lnTo>
                  <a:lnTo>
                    <a:pt x="23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5" name="Freeform 537"/>
            <p:cNvSpPr>
              <a:spLocks/>
            </p:cNvSpPr>
            <p:nvPr/>
          </p:nvSpPr>
          <p:spPr bwMode="invGray">
            <a:xfrm>
              <a:off x="1988252" y="2623107"/>
              <a:ext cx="83767" cy="21738"/>
            </a:xfrm>
            <a:custGeom>
              <a:avLst/>
              <a:gdLst>
                <a:gd name="T0" fmla="*/ 0 w 31"/>
                <a:gd name="T1" fmla="*/ 0 h 7"/>
                <a:gd name="T2" fmla="*/ 16 w 31"/>
                <a:gd name="T3" fmla="*/ 7 h 7"/>
                <a:gd name="T4" fmla="*/ 31 w 31"/>
                <a:gd name="T5" fmla="*/ 7 h 7"/>
                <a:gd name="T6" fmla="*/ 16 w 31"/>
                <a:gd name="T7" fmla="*/ 0 h 7"/>
                <a:gd name="T8" fmla="*/ 0 w 3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0" y="0"/>
                  </a:moveTo>
                  <a:lnTo>
                    <a:pt x="16" y="7"/>
                  </a:lnTo>
                  <a:lnTo>
                    <a:pt x="31" y="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6" name="Freeform 538"/>
            <p:cNvSpPr>
              <a:spLocks/>
            </p:cNvSpPr>
            <p:nvPr/>
          </p:nvSpPr>
          <p:spPr bwMode="invGray">
            <a:xfrm>
              <a:off x="1947342" y="2729820"/>
              <a:ext cx="62338" cy="43476"/>
            </a:xfrm>
            <a:custGeom>
              <a:avLst/>
              <a:gdLst>
                <a:gd name="T0" fmla="*/ 0 w 23"/>
                <a:gd name="T1" fmla="*/ 8 h 15"/>
                <a:gd name="T2" fmla="*/ 15 w 23"/>
                <a:gd name="T3" fmla="*/ 15 h 15"/>
                <a:gd name="T4" fmla="*/ 23 w 23"/>
                <a:gd name="T5" fmla="*/ 8 h 15"/>
                <a:gd name="T6" fmla="*/ 8 w 23"/>
                <a:gd name="T7" fmla="*/ 8 h 15"/>
                <a:gd name="T8" fmla="*/ 8 w 23"/>
                <a:gd name="T9" fmla="*/ 0 h 15"/>
                <a:gd name="T10" fmla="*/ 0 w 23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5">
                  <a:moveTo>
                    <a:pt x="0" y="8"/>
                  </a:moveTo>
                  <a:lnTo>
                    <a:pt x="15" y="15"/>
                  </a:lnTo>
                  <a:lnTo>
                    <a:pt x="23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7" name="Freeform 539"/>
            <p:cNvSpPr>
              <a:spLocks/>
            </p:cNvSpPr>
            <p:nvPr/>
          </p:nvSpPr>
          <p:spPr bwMode="invGray">
            <a:xfrm>
              <a:off x="1699936" y="2129069"/>
              <a:ext cx="60390" cy="23714"/>
            </a:xfrm>
            <a:custGeom>
              <a:avLst/>
              <a:gdLst>
                <a:gd name="T0" fmla="*/ 0 w 23"/>
                <a:gd name="T1" fmla="*/ 8 h 8"/>
                <a:gd name="T2" fmla="*/ 23 w 23"/>
                <a:gd name="T3" fmla="*/ 0 h 8"/>
                <a:gd name="T4" fmla="*/ 8 w 23"/>
                <a:gd name="T5" fmla="*/ 0 h 8"/>
                <a:gd name="T6" fmla="*/ 0 w 23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8">
                  <a:moveTo>
                    <a:pt x="0" y="8"/>
                  </a:moveTo>
                  <a:lnTo>
                    <a:pt x="23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8" name="Freeform 540"/>
            <p:cNvSpPr>
              <a:spLocks/>
            </p:cNvSpPr>
            <p:nvPr/>
          </p:nvSpPr>
          <p:spPr bwMode="invGray">
            <a:xfrm>
              <a:off x="1783704" y="2152784"/>
              <a:ext cx="38961" cy="19762"/>
            </a:xfrm>
            <a:custGeom>
              <a:avLst/>
              <a:gdLst>
                <a:gd name="T0" fmla="*/ 7 w 15"/>
                <a:gd name="T1" fmla="*/ 0 h 7"/>
                <a:gd name="T2" fmla="*/ 0 w 15"/>
                <a:gd name="T3" fmla="*/ 7 h 7"/>
                <a:gd name="T4" fmla="*/ 15 w 15"/>
                <a:gd name="T5" fmla="*/ 0 h 7"/>
                <a:gd name="T6" fmla="*/ 7 w 1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">
                  <a:moveTo>
                    <a:pt x="7" y="0"/>
                  </a:moveTo>
                  <a:lnTo>
                    <a:pt x="0" y="7"/>
                  </a:lnTo>
                  <a:lnTo>
                    <a:pt x="1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89" name="Freeform 541"/>
            <p:cNvSpPr>
              <a:spLocks/>
            </p:cNvSpPr>
            <p:nvPr/>
          </p:nvSpPr>
          <p:spPr bwMode="invGray">
            <a:xfrm>
              <a:off x="2110980" y="2557895"/>
              <a:ext cx="210393" cy="193663"/>
            </a:xfrm>
            <a:custGeom>
              <a:avLst/>
              <a:gdLst>
                <a:gd name="T0" fmla="*/ 0 w 77"/>
                <a:gd name="T1" fmla="*/ 46 h 69"/>
                <a:gd name="T2" fmla="*/ 0 w 77"/>
                <a:gd name="T3" fmla="*/ 53 h 69"/>
                <a:gd name="T4" fmla="*/ 46 w 77"/>
                <a:gd name="T5" fmla="*/ 53 h 69"/>
                <a:gd name="T6" fmla="*/ 38 w 77"/>
                <a:gd name="T7" fmla="*/ 61 h 69"/>
                <a:gd name="T8" fmla="*/ 46 w 77"/>
                <a:gd name="T9" fmla="*/ 61 h 69"/>
                <a:gd name="T10" fmla="*/ 54 w 77"/>
                <a:gd name="T11" fmla="*/ 53 h 69"/>
                <a:gd name="T12" fmla="*/ 61 w 77"/>
                <a:gd name="T13" fmla="*/ 53 h 69"/>
                <a:gd name="T14" fmla="*/ 54 w 77"/>
                <a:gd name="T15" fmla="*/ 61 h 69"/>
                <a:gd name="T16" fmla="*/ 61 w 77"/>
                <a:gd name="T17" fmla="*/ 61 h 69"/>
                <a:gd name="T18" fmla="*/ 61 w 77"/>
                <a:gd name="T19" fmla="*/ 69 h 69"/>
                <a:gd name="T20" fmla="*/ 69 w 77"/>
                <a:gd name="T21" fmla="*/ 69 h 69"/>
                <a:gd name="T22" fmla="*/ 77 w 77"/>
                <a:gd name="T23" fmla="*/ 53 h 69"/>
                <a:gd name="T24" fmla="*/ 69 w 77"/>
                <a:gd name="T25" fmla="*/ 53 h 69"/>
                <a:gd name="T26" fmla="*/ 77 w 77"/>
                <a:gd name="T27" fmla="*/ 46 h 69"/>
                <a:gd name="T28" fmla="*/ 61 w 77"/>
                <a:gd name="T29" fmla="*/ 53 h 69"/>
                <a:gd name="T30" fmla="*/ 77 w 77"/>
                <a:gd name="T31" fmla="*/ 38 h 69"/>
                <a:gd name="T32" fmla="*/ 69 w 77"/>
                <a:gd name="T33" fmla="*/ 38 h 69"/>
                <a:gd name="T34" fmla="*/ 77 w 77"/>
                <a:gd name="T35" fmla="*/ 30 h 69"/>
                <a:gd name="T36" fmla="*/ 54 w 77"/>
                <a:gd name="T37" fmla="*/ 30 h 69"/>
                <a:gd name="T38" fmla="*/ 54 w 77"/>
                <a:gd name="T39" fmla="*/ 23 h 69"/>
                <a:gd name="T40" fmla="*/ 54 w 77"/>
                <a:gd name="T41" fmla="*/ 15 h 69"/>
                <a:gd name="T42" fmla="*/ 38 w 77"/>
                <a:gd name="T43" fmla="*/ 23 h 69"/>
                <a:gd name="T44" fmla="*/ 61 w 77"/>
                <a:gd name="T45" fmla="*/ 0 h 69"/>
                <a:gd name="T46" fmla="*/ 54 w 77"/>
                <a:gd name="T47" fmla="*/ 0 h 69"/>
                <a:gd name="T48" fmla="*/ 15 w 77"/>
                <a:gd name="T49" fmla="*/ 38 h 69"/>
                <a:gd name="T50" fmla="*/ 0 w 77"/>
                <a:gd name="T51" fmla="*/ 4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7" h="69">
                  <a:moveTo>
                    <a:pt x="0" y="46"/>
                  </a:moveTo>
                  <a:lnTo>
                    <a:pt x="0" y="53"/>
                  </a:lnTo>
                  <a:lnTo>
                    <a:pt x="46" y="53"/>
                  </a:lnTo>
                  <a:lnTo>
                    <a:pt x="38" y="61"/>
                  </a:lnTo>
                  <a:lnTo>
                    <a:pt x="46" y="61"/>
                  </a:lnTo>
                  <a:lnTo>
                    <a:pt x="54" y="53"/>
                  </a:lnTo>
                  <a:lnTo>
                    <a:pt x="61" y="53"/>
                  </a:lnTo>
                  <a:lnTo>
                    <a:pt x="54" y="61"/>
                  </a:lnTo>
                  <a:lnTo>
                    <a:pt x="61" y="61"/>
                  </a:lnTo>
                  <a:lnTo>
                    <a:pt x="61" y="69"/>
                  </a:lnTo>
                  <a:lnTo>
                    <a:pt x="69" y="69"/>
                  </a:lnTo>
                  <a:lnTo>
                    <a:pt x="77" y="53"/>
                  </a:lnTo>
                  <a:lnTo>
                    <a:pt x="69" y="53"/>
                  </a:lnTo>
                  <a:lnTo>
                    <a:pt x="77" y="46"/>
                  </a:lnTo>
                  <a:lnTo>
                    <a:pt x="61" y="53"/>
                  </a:lnTo>
                  <a:lnTo>
                    <a:pt x="77" y="38"/>
                  </a:lnTo>
                  <a:lnTo>
                    <a:pt x="69" y="38"/>
                  </a:lnTo>
                  <a:lnTo>
                    <a:pt x="77" y="30"/>
                  </a:lnTo>
                  <a:lnTo>
                    <a:pt x="54" y="30"/>
                  </a:lnTo>
                  <a:lnTo>
                    <a:pt x="54" y="23"/>
                  </a:lnTo>
                  <a:lnTo>
                    <a:pt x="54" y="15"/>
                  </a:lnTo>
                  <a:lnTo>
                    <a:pt x="38" y="23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15" y="38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0" name="Freeform 542"/>
            <p:cNvSpPr>
              <a:spLocks/>
            </p:cNvSpPr>
            <p:nvPr/>
          </p:nvSpPr>
          <p:spPr bwMode="invGray">
            <a:xfrm>
              <a:off x="1635649" y="2000620"/>
              <a:ext cx="210393" cy="106712"/>
            </a:xfrm>
            <a:custGeom>
              <a:avLst/>
              <a:gdLst>
                <a:gd name="T0" fmla="*/ 0 w 77"/>
                <a:gd name="T1" fmla="*/ 31 h 38"/>
                <a:gd name="T2" fmla="*/ 16 w 77"/>
                <a:gd name="T3" fmla="*/ 31 h 38"/>
                <a:gd name="T4" fmla="*/ 16 w 77"/>
                <a:gd name="T5" fmla="*/ 38 h 38"/>
                <a:gd name="T6" fmla="*/ 38 w 77"/>
                <a:gd name="T7" fmla="*/ 31 h 38"/>
                <a:gd name="T8" fmla="*/ 46 w 77"/>
                <a:gd name="T9" fmla="*/ 31 h 38"/>
                <a:gd name="T10" fmla="*/ 61 w 77"/>
                <a:gd name="T11" fmla="*/ 38 h 38"/>
                <a:gd name="T12" fmla="*/ 77 w 77"/>
                <a:gd name="T13" fmla="*/ 31 h 38"/>
                <a:gd name="T14" fmla="*/ 46 w 77"/>
                <a:gd name="T15" fmla="*/ 8 h 38"/>
                <a:gd name="T16" fmla="*/ 46 w 77"/>
                <a:gd name="T17" fmla="*/ 0 h 38"/>
                <a:gd name="T18" fmla="*/ 31 w 77"/>
                <a:gd name="T19" fmla="*/ 15 h 38"/>
                <a:gd name="T20" fmla="*/ 16 w 77"/>
                <a:gd name="T21" fmla="*/ 31 h 38"/>
                <a:gd name="T22" fmla="*/ 0 w 77"/>
                <a:gd name="T23" fmla="*/ 3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7" h="38">
                  <a:moveTo>
                    <a:pt x="0" y="31"/>
                  </a:moveTo>
                  <a:lnTo>
                    <a:pt x="16" y="31"/>
                  </a:lnTo>
                  <a:lnTo>
                    <a:pt x="16" y="38"/>
                  </a:lnTo>
                  <a:lnTo>
                    <a:pt x="38" y="31"/>
                  </a:lnTo>
                  <a:lnTo>
                    <a:pt x="46" y="31"/>
                  </a:lnTo>
                  <a:lnTo>
                    <a:pt x="61" y="38"/>
                  </a:lnTo>
                  <a:lnTo>
                    <a:pt x="77" y="31"/>
                  </a:lnTo>
                  <a:lnTo>
                    <a:pt x="46" y="8"/>
                  </a:lnTo>
                  <a:lnTo>
                    <a:pt x="46" y="0"/>
                  </a:lnTo>
                  <a:lnTo>
                    <a:pt x="31" y="15"/>
                  </a:lnTo>
                  <a:lnTo>
                    <a:pt x="16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1" name="Freeform 543"/>
            <p:cNvSpPr>
              <a:spLocks/>
            </p:cNvSpPr>
            <p:nvPr/>
          </p:nvSpPr>
          <p:spPr bwMode="invGray">
            <a:xfrm>
              <a:off x="2009681" y="1937383"/>
              <a:ext cx="62338" cy="45451"/>
            </a:xfrm>
            <a:custGeom>
              <a:avLst/>
              <a:gdLst>
                <a:gd name="T0" fmla="*/ 0 w 23"/>
                <a:gd name="T1" fmla="*/ 8 h 16"/>
                <a:gd name="T2" fmla="*/ 0 w 23"/>
                <a:gd name="T3" fmla="*/ 16 h 16"/>
                <a:gd name="T4" fmla="*/ 8 w 23"/>
                <a:gd name="T5" fmla="*/ 16 h 16"/>
                <a:gd name="T6" fmla="*/ 23 w 23"/>
                <a:gd name="T7" fmla="*/ 0 h 16"/>
                <a:gd name="T8" fmla="*/ 15 w 23"/>
                <a:gd name="T9" fmla="*/ 0 h 16"/>
                <a:gd name="T10" fmla="*/ 0 w 23"/>
                <a:gd name="T1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6">
                  <a:moveTo>
                    <a:pt x="0" y="8"/>
                  </a:moveTo>
                  <a:lnTo>
                    <a:pt x="0" y="16"/>
                  </a:lnTo>
                  <a:lnTo>
                    <a:pt x="8" y="16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2" name="Freeform 544"/>
            <p:cNvSpPr>
              <a:spLocks/>
            </p:cNvSpPr>
            <p:nvPr/>
          </p:nvSpPr>
          <p:spPr bwMode="invGray">
            <a:xfrm>
              <a:off x="1803184" y="1745696"/>
              <a:ext cx="574684" cy="407087"/>
            </a:xfrm>
            <a:custGeom>
              <a:avLst/>
              <a:gdLst>
                <a:gd name="T0" fmla="*/ 0 w 214"/>
                <a:gd name="T1" fmla="*/ 22 h 145"/>
                <a:gd name="T2" fmla="*/ 8 w 214"/>
                <a:gd name="T3" fmla="*/ 38 h 145"/>
                <a:gd name="T4" fmla="*/ 23 w 214"/>
                <a:gd name="T5" fmla="*/ 45 h 145"/>
                <a:gd name="T6" fmla="*/ 62 w 214"/>
                <a:gd name="T7" fmla="*/ 45 h 145"/>
                <a:gd name="T8" fmla="*/ 69 w 214"/>
                <a:gd name="T9" fmla="*/ 53 h 145"/>
                <a:gd name="T10" fmla="*/ 92 w 214"/>
                <a:gd name="T11" fmla="*/ 45 h 145"/>
                <a:gd name="T12" fmla="*/ 107 w 214"/>
                <a:gd name="T13" fmla="*/ 53 h 145"/>
                <a:gd name="T14" fmla="*/ 92 w 214"/>
                <a:gd name="T15" fmla="*/ 61 h 145"/>
                <a:gd name="T16" fmla="*/ 107 w 214"/>
                <a:gd name="T17" fmla="*/ 61 h 145"/>
                <a:gd name="T18" fmla="*/ 115 w 214"/>
                <a:gd name="T19" fmla="*/ 61 h 145"/>
                <a:gd name="T20" fmla="*/ 123 w 214"/>
                <a:gd name="T21" fmla="*/ 68 h 145"/>
                <a:gd name="T22" fmla="*/ 123 w 214"/>
                <a:gd name="T23" fmla="*/ 84 h 145"/>
                <a:gd name="T24" fmla="*/ 85 w 214"/>
                <a:gd name="T25" fmla="*/ 91 h 145"/>
                <a:gd name="T26" fmla="*/ 92 w 214"/>
                <a:gd name="T27" fmla="*/ 99 h 145"/>
                <a:gd name="T28" fmla="*/ 77 w 214"/>
                <a:gd name="T29" fmla="*/ 106 h 145"/>
                <a:gd name="T30" fmla="*/ 54 w 214"/>
                <a:gd name="T31" fmla="*/ 99 h 145"/>
                <a:gd name="T32" fmla="*/ 39 w 214"/>
                <a:gd name="T33" fmla="*/ 114 h 145"/>
                <a:gd name="T34" fmla="*/ 62 w 214"/>
                <a:gd name="T35" fmla="*/ 114 h 145"/>
                <a:gd name="T36" fmla="*/ 85 w 214"/>
                <a:gd name="T37" fmla="*/ 122 h 145"/>
                <a:gd name="T38" fmla="*/ 92 w 214"/>
                <a:gd name="T39" fmla="*/ 122 h 145"/>
                <a:gd name="T40" fmla="*/ 92 w 214"/>
                <a:gd name="T41" fmla="*/ 129 h 145"/>
                <a:gd name="T42" fmla="*/ 92 w 214"/>
                <a:gd name="T43" fmla="*/ 137 h 145"/>
                <a:gd name="T44" fmla="*/ 115 w 214"/>
                <a:gd name="T45" fmla="*/ 145 h 145"/>
                <a:gd name="T46" fmla="*/ 138 w 214"/>
                <a:gd name="T47" fmla="*/ 145 h 145"/>
                <a:gd name="T48" fmla="*/ 123 w 214"/>
                <a:gd name="T49" fmla="*/ 129 h 145"/>
                <a:gd name="T50" fmla="*/ 123 w 214"/>
                <a:gd name="T51" fmla="*/ 122 h 145"/>
                <a:gd name="T52" fmla="*/ 146 w 214"/>
                <a:gd name="T53" fmla="*/ 137 h 145"/>
                <a:gd name="T54" fmla="*/ 161 w 214"/>
                <a:gd name="T55" fmla="*/ 137 h 145"/>
                <a:gd name="T56" fmla="*/ 169 w 214"/>
                <a:gd name="T57" fmla="*/ 129 h 145"/>
                <a:gd name="T58" fmla="*/ 161 w 214"/>
                <a:gd name="T59" fmla="*/ 122 h 145"/>
                <a:gd name="T60" fmla="*/ 169 w 214"/>
                <a:gd name="T61" fmla="*/ 114 h 145"/>
                <a:gd name="T62" fmla="*/ 153 w 214"/>
                <a:gd name="T63" fmla="*/ 99 h 145"/>
                <a:gd name="T64" fmla="*/ 161 w 214"/>
                <a:gd name="T65" fmla="*/ 91 h 145"/>
                <a:gd name="T66" fmla="*/ 176 w 214"/>
                <a:gd name="T67" fmla="*/ 99 h 145"/>
                <a:gd name="T68" fmla="*/ 176 w 214"/>
                <a:gd name="T69" fmla="*/ 106 h 145"/>
                <a:gd name="T70" fmla="*/ 184 w 214"/>
                <a:gd name="T71" fmla="*/ 106 h 145"/>
                <a:gd name="T72" fmla="*/ 214 w 214"/>
                <a:gd name="T73" fmla="*/ 84 h 145"/>
                <a:gd name="T74" fmla="*/ 192 w 214"/>
                <a:gd name="T75" fmla="*/ 68 h 145"/>
                <a:gd name="T76" fmla="*/ 176 w 214"/>
                <a:gd name="T77" fmla="*/ 68 h 145"/>
                <a:gd name="T78" fmla="*/ 169 w 214"/>
                <a:gd name="T79" fmla="*/ 61 h 145"/>
                <a:gd name="T80" fmla="*/ 176 w 214"/>
                <a:gd name="T81" fmla="*/ 61 h 145"/>
                <a:gd name="T82" fmla="*/ 192 w 214"/>
                <a:gd name="T83" fmla="*/ 53 h 145"/>
                <a:gd name="T84" fmla="*/ 184 w 214"/>
                <a:gd name="T85" fmla="*/ 53 h 145"/>
                <a:gd name="T86" fmla="*/ 192 w 214"/>
                <a:gd name="T87" fmla="*/ 45 h 145"/>
                <a:gd name="T88" fmla="*/ 169 w 214"/>
                <a:gd name="T89" fmla="*/ 30 h 145"/>
                <a:gd name="T90" fmla="*/ 146 w 214"/>
                <a:gd name="T91" fmla="*/ 22 h 145"/>
                <a:gd name="T92" fmla="*/ 153 w 214"/>
                <a:gd name="T93" fmla="*/ 15 h 145"/>
                <a:gd name="T94" fmla="*/ 123 w 214"/>
                <a:gd name="T95" fmla="*/ 15 h 145"/>
                <a:gd name="T96" fmla="*/ 85 w 214"/>
                <a:gd name="T97" fmla="*/ 22 h 145"/>
                <a:gd name="T98" fmla="*/ 100 w 214"/>
                <a:gd name="T99" fmla="*/ 7 h 145"/>
                <a:gd name="T100" fmla="*/ 85 w 214"/>
                <a:gd name="T101" fmla="*/ 0 h 145"/>
                <a:gd name="T102" fmla="*/ 54 w 214"/>
                <a:gd name="T103" fmla="*/ 7 h 145"/>
                <a:gd name="T104" fmla="*/ 39 w 214"/>
                <a:gd name="T105" fmla="*/ 22 h 145"/>
                <a:gd name="T106" fmla="*/ 46 w 214"/>
                <a:gd name="T107" fmla="*/ 15 h 145"/>
                <a:gd name="T108" fmla="*/ 77 w 214"/>
                <a:gd name="T109" fmla="*/ 0 h 145"/>
                <a:gd name="T110" fmla="*/ 54 w 214"/>
                <a:gd name="T111" fmla="*/ 0 h 145"/>
                <a:gd name="T112" fmla="*/ 23 w 214"/>
                <a:gd name="T113" fmla="*/ 7 h 145"/>
                <a:gd name="T114" fmla="*/ 0 w 214"/>
                <a:gd name="T115" fmla="*/ 2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4" h="145">
                  <a:moveTo>
                    <a:pt x="0" y="22"/>
                  </a:moveTo>
                  <a:lnTo>
                    <a:pt x="8" y="38"/>
                  </a:lnTo>
                  <a:lnTo>
                    <a:pt x="23" y="45"/>
                  </a:lnTo>
                  <a:lnTo>
                    <a:pt x="62" y="45"/>
                  </a:lnTo>
                  <a:lnTo>
                    <a:pt x="69" y="53"/>
                  </a:lnTo>
                  <a:lnTo>
                    <a:pt x="92" y="45"/>
                  </a:lnTo>
                  <a:lnTo>
                    <a:pt x="107" y="53"/>
                  </a:lnTo>
                  <a:lnTo>
                    <a:pt x="92" y="61"/>
                  </a:lnTo>
                  <a:lnTo>
                    <a:pt x="107" y="61"/>
                  </a:lnTo>
                  <a:lnTo>
                    <a:pt x="115" y="61"/>
                  </a:lnTo>
                  <a:lnTo>
                    <a:pt x="123" y="68"/>
                  </a:lnTo>
                  <a:lnTo>
                    <a:pt x="123" y="84"/>
                  </a:lnTo>
                  <a:lnTo>
                    <a:pt x="85" y="91"/>
                  </a:lnTo>
                  <a:lnTo>
                    <a:pt x="92" y="99"/>
                  </a:lnTo>
                  <a:lnTo>
                    <a:pt x="77" y="106"/>
                  </a:lnTo>
                  <a:lnTo>
                    <a:pt x="54" y="99"/>
                  </a:lnTo>
                  <a:lnTo>
                    <a:pt x="39" y="114"/>
                  </a:lnTo>
                  <a:lnTo>
                    <a:pt x="62" y="114"/>
                  </a:lnTo>
                  <a:lnTo>
                    <a:pt x="85" y="122"/>
                  </a:lnTo>
                  <a:lnTo>
                    <a:pt x="92" y="122"/>
                  </a:lnTo>
                  <a:lnTo>
                    <a:pt x="92" y="129"/>
                  </a:lnTo>
                  <a:lnTo>
                    <a:pt x="92" y="137"/>
                  </a:lnTo>
                  <a:lnTo>
                    <a:pt x="115" y="145"/>
                  </a:lnTo>
                  <a:lnTo>
                    <a:pt x="138" y="145"/>
                  </a:lnTo>
                  <a:lnTo>
                    <a:pt x="123" y="129"/>
                  </a:lnTo>
                  <a:lnTo>
                    <a:pt x="123" y="122"/>
                  </a:lnTo>
                  <a:lnTo>
                    <a:pt x="146" y="137"/>
                  </a:lnTo>
                  <a:lnTo>
                    <a:pt x="161" y="137"/>
                  </a:lnTo>
                  <a:lnTo>
                    <a:pt x="169" y="129"/>
                  </a:lnTo>
                  <a:lnTo>
                    <a:pt x="161" y="122"/>
                  </a:lnTo>
                  <a:lnTo>
                    <a:pt x="169" y="114"/>
                  </a:lnTo>
                  <a:lnTo>
                    <a:pt x="153" y="99"/>
                  </a:lnTo>
                  <a:lnTo>
                    <a:pt x="161" y="91"/>
                  </a:lnTo>
                  <a:lnTo>
                    <a:pt x="176" y="99"/>
                  </a:lnTo>
                  <a:lnTo>
                    <a:pt x="176" y="106"/>
                  </a:lnTo>
                  <a:lnTo>
                    <a:pt x="184" y="106"/>
                  </a:lnTo>
                  <a:lnTo>
                    <a:pt x="214" y="84"/>
                  </a:lnTo>
                  <a:lnTo>
                    <a:pt x="192" y="68"/>
                  </a:lnTo>
                  <a:lnTo>
                    <a:pt x="176" y="68"/>
                  </a:lnTo>
                  <a:lnTo>
                    <a:pt x="169" y="61"/>
                  </a:lnTo>
                  <a:lnTo>
                    <a:pt x="176" y="61"/>
                  </a:lnTo>
                  <a:lnTo>
                    <a:pt x="192" y="53"/>
                  </a:lnTo>
                  <a:lnTo>
                    <a:pt x="184" y="53"/>
                  </a:lnTo>
                  <a:lnTo>
                    <a:pt x="192" y="45"/>
                  </a:lnTo>
                  <a:lnTo>
                    <a:pt x="169" y="30"/>
                  </a:lnTo>
                  <a:lnTo>
                    <a:pt x="146" y="22"/>
                  </a:lnTo>
                  <a:lnTo>
                    <a:pt x="153" y="15"/>
                  </a:lnTo>
                  <a:lnTo>
                    <a:pt x="123" y="15"/>
                  </a:lnTo>
                  <a:lnTo>
                    <a:pt x="85" y="22"/>
                  </a:lnTo>
                  <a:lnTo>
                    <a:pt x="100" y="7"/>
                  </a:lnTo>
                  <a:lnTo>
                    <a:pt x="85" y="0"/>
                  </a:lnTo>
                  <a:lnTo>
                    <a:pt x="54" y="7"/>
                  </a:lnTo>
                  <a:lnTo>
                    <a:pt x="39" y="22"/>
                  </a:lnTo>
                  <a:lnTo>
                    <a:pt x="46" y="15"/>
                  </a:lnTo>
                  <a:lnTo>
                    <a:pt x="77" y="0"/>
                  </a:lnTo>
                  <a:lnTo>
                    <a:pt x="54" y="0"/>
                  </a:lnTo>
                  <a:lnTo>
                    <a:pt x="23" y="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3" name="Freeform 545"/>
            <p:cNvSpPr>
              <a:spLocks/>
            </p:cNvSpPr>
            <p:nvPr/>
          </p:nvSpPr>
          <p:spPr bwMode="invGray">
            <a:xfrm>
              <a:off x="2072019" y="1745696"/>
              <a:ext cx="103248" cy="45451"/>
            </a:xfrm>
            <a:custGeom>
              <a:avLst/>
              <a:gdLst>
                <a:gd name="T0" fmla="*/ 7 w 38"/>
                <a:gd name="T1" fmla="*/ 0 h 15"/>
                <a:gd name="T2" fmla="*/ 0 w 38"/>
                <a:gd name="T3" fmla="*/ 7 h 15"/>
                <a:gd name="T4" fmla="*/ 7 w 38"/>
                <a:gd name="T5" fmla="*/ 15 h 15"/>
                <a:gd name="T6" fmla="*/ 30 w 38"/>
                <a:gd name="T7" fmla="*/ 15 h 15"/>
                <a:gd name="T8" fmla="*/ 38 w 38"/>
                <a:gd name="T9" fmla="*/ 7 h 15"/>
                <a:gd name="T10" fmla="*/ 7 w 38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5">
                  <a:moveTo>
                    <a:pt x="7" y="0"/>
                  </a:moveTo>
                  <a:lnTo>
                    <a:pt x="0" y="7"/>
                  </a:lnTo>
                  <a:lnTo>
                    <a:pt x="7" y="15"/>
                  </a:lnTo>
                  <a:lnTo>
                    <a:pt x="30" y="15"/>
                  </a:lnTo>
                  <a:lnTo>
                    <a:pt x="38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4" name="Freeform 546"/>
            <p:cNvSpPr>
              <a:spLocks/>
            </p:cNvSpPr>
            <p:nvPr/>
          </p:nvSpPr>
          <p:spPr bwMode="invGray">
            <a:xfrm>
              <a:off x="1760326" y="1702221"/>
              <a:ext cx="62338" cy="23714"/>
            </a:xfrm>
            <a:custGeom>
              <a:avLst/>
              <a:gdLst>
                <a:gd name="T0" fmla="*/ 0 w 23"/>
                <a:gd name="T1" fmla="*/ 0 h 8"/>
                <a:gd name="T2" fmla="*/ 15 w 23"/>
                <a:gd name="T3" fmla="*/ 8 h 8"/>
                <a:gd name="T4" fmla="*/ 23 w 23"/>
                <a:gd name="T5" fmla="*/ 0 h 8"/>
                <a:gd name="T6" fmla="*/ 15 w 23"/>
                <a:gd name="T7" fmla="*/ 0 h 8"/>
                <a:gd name="T8" fmla="*/ 0 w 2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0" y="0"/>
                  </a:moveTo>
                  <a:lnTo>
                    <a:pt x="15" y="8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5" name="Freeform 547"/>
            <p:cNvSpPr>
              <a:spLocks/>
            </p:cNvSpPr>
            <p:nvPr/>
          </p:nvSpPr>
          <p:spPr bwMode="invGray">
            <a:xfrm>
              <a:off x="1822666" y="1660722"/>
              <a:ext cx="329226" cy="65213"/>
            </a:xfrm>
            <a:custGeom>
              <a:avLst/>
              <a:gdLst>
                <a:gd name="T0" fmla="*/ 8 w 122"/>
                <a:gd name="T1" fmla="*/ 0 h 23"/>
                <a:gd name="T2" fmla="*/ 0 w 122"/>
                <a:gd name="T3" fmla="*/ 0 h 23"/>
                <a:gd name="T4" fmla="*/ 8 w 122"/>
                <a:gd name="T5" fmla="*/ 8 h 23"/>
                <a:gd name="T6" fmla="*/ 31 w 122"/>
                <a:gd name="T7" fmla="*/ 8 h 23"/>
                <a:gd name="T8" fmla="*/ 15 w 122"/>
                <a:gd name="T9" fmla="*/ 23 h 23"/>
                <a:gd name="T10" fmla="*/ 23 w 122"/>
                <a:gd name="T11" fmla="*/ 23 h 23"/>
                <a:gd name="T12" fmla="*/ 69 w 122"/>
                <a:gd name="T13" fmla="*/ 23 h 23"/>
                <a:gd name="T14" fmla="*/ 84 w 122"/>
                <a:gd name="T15" fmla="*/ 23 h 23"/>
                <a:gd name="T16" fmla="*/ 92 w 122"/>
                <a:gd name="T17" fmla="*/ 23 h 23"/>
                <a:gd name="T18" fmla="*/ 107 w 122"/>
                <a:gd name="T19" fmla="*/ 23 h 23"/>
                <a:gd name="T20" fmla="*/ 122 w 122"/>
                <a:gd name="T21" fmla="*/ 15 h 23"/>
                <a:gd name="T22" fmla="*/ 54 w 122"/>
                <a:gd name="T23" fmla="*/ 8 h 23"/>
                <a:gd name="T24" fmla="*/ 46 w 122"/>
                <a:gd name="T25" fmla="*/ 8 h 23"/>
                <a:gd name="T26" fmla="*/ 46 w 122"/>
                <a:gd name="T27" fmla="*/ 0 h 23"/>
                <a:gd name="T28" fmla="*/ 8 w 1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" h="23">
                  <a:moveTo>
                    <a:pt x="8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31" y="8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69" y="23"/>
                  </a:lnTo>
                  <a:lnTo>
                    <a:pt x="84" y="23"/>
                  </a:lnTo>
                  <a:lnTo>
                    <a:pt x="92" y="23"/>
                  </a:lnTo>
                  <a:lnTo>
                    <a:pt x="107" y="23"/>
                  </a:lnTo>
                  <a:lnTo>
                    <a:pt x="122" y="15"/>
                  </a:lnTo>
                  <a:lnTo>
                    <a:pt x="54" y="8"/>
                  </a:lnTo>
                  <a:lnTo>
                    <a:pt x="46" y="8"/>
                  </a:lnTo>
                  <a:lnTo>
                    <a:pt x="4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6" name="Freeform 548"/>
            <p:cNvSpPr>
              <a:spLocks/>
            </p:cNvSpPr>
            <p:nvPr/>
          </p:nvSpPr>
          <p:spPr bwMode="invGray">
            <a:xfrm>
              <a:off x="1970719" y="1530295"/>
              <a:ext cx="204548" cy="88927"/>
            </a:xfrm>
            <a:custGeom>
              <a:avLst/>
              <a:gdLst>
                <a:gd name="T0" fmla="*/ 7 w 76"/>
                <a:gd name="T1" fmla="*/ 8 h 31"/>
                <a:gd name="T2" fmla="*/ 7 w 76"/>
                <a:gd name="T3" fmla="*/ 15 h 31"/>
                <a:gd name="T4" fmla="*/ 0 w 76"/>
                <a:gd name="T5" fmla="*/ 23 h 31"/>
                <a:gd name="T6" fmla="*/ 0 w 76"/>
                <a:gd name="T7" fmla="*/ 31 h 31"/>
                <a:gd name="T8" fmla="*/ 23 w 76"/>
                <a:gd name="T9" fmla="*/ 31 h 31"/>
                <a:gd name="T10" fmla="*/ 76 w 76"/>
                <a:gd name="T11" fmla="*/ 15 h 31"/>
                <a:gd name="T12" fmla="*/ 61 w 76"/>
                <a:gd name="T13" fmla="*/ 15 h 31"/>
                <a:gd name="T14" fmla="*/ 68 w 76"/>
                <a:gd name="T15" fmla="*/ 8 h 31"/>
                <a:gd name="T16" fmla="*/ 53 w 76"/>
                <a:gd name="T17" fmla="*/ 8 h 31"/>
                <a:gd name="T18" fmla="*/ 45 w 76"/>
                <a:gd name="T19" fmla="*/ 0 h 31"/>
                <a:gd name="T20" fmla="*/ 30 w 76"/>
                <a:gd name="T21" fmla="*/ 0 h 31"/>
                <a:gd name="T22" fmla="*/ 7 w 76"/>
                <a:gd name="T23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31">
                  <a:moveTo>
                    <a:pt x="7" y="8"/>
                  </a:moveTo>
                  <a:lnTo>
                    <a:pt x="7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23" y="31"/>
                  </a:lnTo>
                  <a:lnTo>
                    <a:pt x="76" y="15"/>
                  </a:lnTo>
                  <a:lnTo>
                    <a:pt x="61" y="15"/>
                  </a:lnTo>
                  <a:lnTo>
                    <a:pt x="68" y="8"/>
                  </a:lnTo>
                  <a:lnTo>
                    <a:pt x="53" y="8"/>
                  </a:lnTo>
                  <a:lnTo>
                    <a:pt x="45" y="0"/>
                  </a:lnTo>
                  <a:lnTo>
                    <a:pt x="30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7" name="Freeform 549"/>
            <p:cNvSpPr>
              <a:spLocks/>
            </p:cNvSpPr>
            <p:nvPr/>
          </p:nvSpPr>
          <p:spPr bwMode="blackWhite">
            <a:xfrm>
              <a:off x="1970719" y="1488797"/>
              <a:ext cx="802609" cy="193663"/>
            </a:xfrm>
            <a:custGeom>
              <a:avLst/>
              <a:gdLst>
                <a:gd name="T0" fmla="*/ 61 w 298"/>
                <a:gd name="T1" fmla="*/ 15 h 69"/>
                <a:gd name="T2" fmla="*/ 68 w 298"/>
                <a:gd name="T3" fmla="*/ 23 h 69"/>
                <a:gd name="T4" fmla="*/ 84 w 298"/>
                <a:gd name="T5" fmla="*/ 23 h 69"/>
                <a:gd name="T6" fmla="*/ 68 w 298"/>
                <a:gd name="T7" fmla="*/ 30 h 69"/>
                <a:gd name="T8" fmla="*/ 76 w 298"/>
                <a:gd name="T9" fmla="*/ 30 h 69"/>
                <a:gd name="T10" fmla="*/ 76 w 298"/>
                <a:gd name="T11" fmla="*/ 38 h 69"/>
                <a:gd name="T12" fmla="*/ 38 w 298"/>
                <a:gd name="T13" fmla="*/ 46 h 69"/>
                <a:gd name="T14" fmla="*/ 53 w 298"/>
                <a:gd name="T15" fmla="*/ 46 h 69"/>
                <a:gd name="T16" fmla="*/ 30 w 298"/>
                <a:gd name="T17" fmla="*/ 46 h 69"/>
                <a:gd name="T18" fmla="*/ 23 w 298"/>
                <a:gd name="T19" fmla="*/ 53 h 69"/>
                <a:gd name="T20" fmla="*/ 30 w 298"/>
                <a:gd name="T21" fmla="*/ 53 h 69"/>
                <a:gd name="T22" fmla="*/ 7 w 298"/>
                <a:gd name="T23" fmla="*/ 61 h 69"/>
                <a:gd name="T24" fmla="*/ 0 w 298"/>
                <a:gd name="T25" fmla="*/ 61 h 69"/>
                <a:gd name="T26" fmla="*/ 68 w 298"/>
                <a:gd name="T27" fmla="*/ 61 h 69"/>
                <a:gd name="T28" fmla="*/ 68 w 298"/>
                <a:gd name="T29" fmla="*/ 69 h 69"/>
                <a:gd name="T30" fmla="*/ 107 w 298"/>
                <a:gd name="T31" fmla="*/ 61 h 69"/>
                <a:gd name="T32" fmla="*/ 99 w 298"/>
                <a:gd name="T33" fmla="*/ 53 h 69"/>
                <a:gd name="T34" fmla="*/ 114 w 298"/>
                <a:gd name="T35" fmla="*/ 53 h 69"/>
                <a:gd name="T36" fmla="*/ 114 w 298"/>
                <a:gd name="T37" fmla="*/ 46 h 69"/>
                <a:gd name="T38" fmla="*/ 137 w 298"/>
                <a:gd name="T39" fmla="*/ 46 h 69"/>
                <a:gd name="T40" fmla="*/ 168 w 298"/>
                <a:gd name="T41" fmla="*/ 30 h 69"/>
                <a:gd name="T42" fmla="*/ 298 w 298"/>
                <a:gd name="T43" fmla="*/ 7 h 69"/>
                <a:gd name="T44" fmla="*/ 237 w 298"/>
                <a:gd name="T45" fmla="*/ 0 h 69"/>
                <a:gd name="T46" fmla="*/ 183 w 298"/>
                <a:gd name="T47" fmla="*/ 0 h 69"/>
                <a:gd name="T48" fmla="*/ 61 w 298"/>
                <a:gd name="T49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8" h="69">
                  <a:moveTo>
                    <a:pt x="61" y="15"/>
                  </a:moveTo>
                  <a:lnTo>
                    <a:pt x="68" y="23"/>
                  </a:lnTo>
                  <a:lnTo>
                    <a:pt x="84" y="23"/>
                  </a:lnTo>
                  <a:lnTo>
                    <a:pt x="68" y="30"/>
                  </a:lnTo>
                  <a:lnTo>
                    <a:pt x="76" y="30"/>
                  </a:lnTo>
                  <a:lnTo>
                    <a:pt x="76" y="38"/>
                  </a:lnTo>
                  <a:lnTo>
                    <a:pt x="38" y="46"/>
                  </a:lnTo>
                  <a:lnTo>
                    <a:pt x="53" y="46"/>
                  </a:lnTo>
                  <a:lnTo>
                    <a:pt x="30" y="46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7" y="61"/>
                  </a:lnTo>
                  <a:lnTo>
                    <a:pt x="0" y="61"/>
                  </a:lnTo>
                  <a:lnTo>
                    <a:pt x="68" y="61"/>
                  </a:lnTo>
                  <a:lnTo>
                    <a:pt x="68" y="69"/>
                  </a:lnTo>
                  <a:lnTo>
                    <a:pt x="107" y="61"/>
                  </a:lnTo>
                  <a:lnTo>
                    <a:pt x="99" y="53"/>
                  </a:lnTo>
                  <a:lnTo>
                    <a:pt x="114" y="53"/>
                  </a:lnTo>
                  <a:lnTo>
                    <a:pt x="114" y="46"/>
                  </a:lnTo>
                  <a:lnTo>
                    <a:pt x="137" y="46"/>
                  </a:lnTo>
                  <a:lnTo>
                    <a:pt x="168" y="30"/>
                  </a:lnTo>
                  <a:lnTo>
                    <a:pt x="298" y="7"/>
                  </a:lnTo>
                  <a:lnTo>
                    <a:pt x="237" y="0"/>
                  </a:lnTo>
                  <a:lnTo>
                    <a:pt x="183" y="0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rgbClr val="D0D3D4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8" name="Freeform 550"/>
            <p:cNvSpPr>
              <a:spLocks/>
            </p:cNvSpPr>
            <p:nvPr/>
          </p:nvSpPr>
          <p:spPr bwMode="invGray">
            <a:xfrm>
              <a:off x="1885004" y="1552033"/>
              <a:ext cx="23377" cy="21738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7 h 7"/>
                <a:gd name="T4" fmla="*/ 8 w 8"/>
                <a:gd name="T5" fmla="*/ 0 h 7"/>
                <a:gd name="T6" fmla="*/ 0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399" name="Freeform 551"/>
            <p:cNvSpPr>
              <a:spLocks/>
            </p:cNvSpPr>
            <p:nvPr/>
          </p:nvSpPr>
          <p:spPr bwMode="invGray">
            <a:xfrm>
              <a:off x="1699936" y="1597485"/>
              <a:ext cx="208445" cy="39523"/>
            </a:xfrm>
            <a:custGeom>
              <a:avLst/>
              <a:gdLst>
                <a:gd name="T0" fmla="*/ 0 w 77"/>
                <a:gd name="T1" fmla="*/ 0 h 15"/>
                <a:gd name="T2" fmla="*/ 15 w 77"/>
                <a:gd name="T3" fmla="*/ 0 h 15"/>
                <a:gd name="T4" fmla="*/ 0 w 77"/>
                <a:gd name="T5" fmla="*/ 0 h 15"/>
                <a:gd name="T6" fmla="*/ 8 w 77"/>
                <a:gd name="T7" fmla="*/ 8 h 15"/>
                <a:gd name="T8" fmla="*/ 31 w 77"/>
                <a:gd name="T9" fmla="*/ 8 h 15"/>
                <a:gd name="T10" fmla="*/ 31 w 77"/>
                <a:gd name="T11" fmla="*/ 15 h 15"/>
                <a:gd name="T12" fmla="*/ 77 w 77"/>
                <a:gd name="T13" fmla="*/ 8 h 15"/>
                <a:gd name="T14" fmla="*/ 61 w 77"/>
                <a:gd name="T15" fmla="*/ 0 h 15"/>
                <a:gd name="T16" fmla="*/ 46 w 77"/>
                <a:gd name="T17" fmla="*/ 8 h 15"/>
                <a:gd name="T18" fmla="*/ 38 w 77"/>
                <a:gd name="T19" fmla="*/ 8 h 15"/>
                <a:gd name="T20" fmla="*/ 46 w 77"/>
                <a:gd name="T21" fmla="*/ 0 h 15"/>
                <a:gd name="T22" fmla="*/ 38 w 77"/>
                <a:gd name="T23" fmla="*/ 0 h 15"/>
                <a:gd name="T24" fmla="*/ 0 w 77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15">
                  <a:moveTo>
                    <a:pt x="0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77" y="8"/>
                  </a:lnTo>
                  <a:lnTo>
                    <a:pt x="61" y="0"/>
                  </a:lnTo>
                  <a:lnTo>
                    <a:pt x="46" y="8"/>
                  </a:lnTo>
                  <a:lnTo>
                    <a:pt x="38" y="8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0" name="Freeform 552"/>
            <p:cNvSpPr>
              <a:spLocks/>
            </p:cNvSpPr>
            <p:nvPr/>
          </p:nvSpPr>
          <p:spPr bwMode="invGray">
            <a:xfrm>
              <a:off x="1846042" y="1619222"/>
              <a:ext cx="101300" cy="17785"/>
            </a:xfrm>
            <a:custGeom>
              <a:avLst/>
              <a:gdLst>
                <a:gd name="T0" fmla="*/ 0 w 38"/>
                <a:gd name="T1" fmla="*/ 7 h 7"/>
                <a:gd name="T2" fmla="*/ 30 w 38"/>
                <a:gd name="T3" fmla="*/ 7 h 7"/>
                <a:gd name="T4" fmla="*/ 38 w 38"/>
                <a:gd name="T5" fmla="*/ 0 h 7"/>
                <a:gd name="T6" fmla="*/ 0 w 3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">
                  <a:moveTo>
                    <a:pt x="0" y="7"/>
                  </a:moveTo>
                  <a:lnTo>
                    <a:pt x="30" y="7"/>
                  </a:lnTo>
                  <a:lnTo>
                    <a:pt x="3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1" name="Freeform 553"/>
            <p:cNvSpPr>
              <a:spLocks/>
            </p:cNvSpPr>
            <p:nvPr/>
          </p:nvSpPr>
          <p:spPr bwMode="invGray">
            <a:xfrm>
              <a:off x="1635649" y="1637008"/>
              <a:ext cx="46754" cy="5929"/>
            </a:xfrm>
            <a:custGeom>
              <a:avLst/>
              <a:gdLst>
                <a:gd name="T0" fmla="*/ 8 w 16"/>
                <a:gd name="T1" fmla="*/ 0 w 16"/>
                <a:gd name="T2" fmla="*/ 8 w 16"/>
                <a:gd name="T3" fmla="*/ 16 w 16"/>
                <a:gd name="T4" fmla="*/ 8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2" name="Freeform 554"/>
            <p:cNvSpPr>
              <a:spLocks/>
            </p:cNvSpPr>
            <p:nvPr/>
          </p:nvSpPr>
          <p:spPr bwMode="invGray">
            <a:xfrm>
              <a:off x="1618116" y="1660722"/>
              <a:ext cx="165587" cy="41500"/>
            </a:xfrm>
            <a:custGeom>
              <a:avLst/>
              <a:gdLst>
                <a:gd name="T0" fmla="*/ 0 w 61"/>
                <a:gd name="T1" fmla="*/ 0 h 15"/>
                <a:gd name="T2" fmla="*/ 0 w 61"/>
                <a:gd name="T3" fmla="*/ 15 h 15"/>
                <a:gd name="T4" fmla="*/ 15 w 61"/>
                <a:gd name="T5" fmla="*/ 15 h 15"/>
                <a:gd name="T6" fmla="*/ 38 w 61"/>
                <a:gd name="T7" fmla="*/ 15 h 15"/>
                <a:gd name="T8" fmla="*/ 61 w 61"/>
                <a:gd name="T9" fmla="*/ 0 h 15"/>
                <a:gd name="T10" fmla="*/ 38 w 61"/>
                <a:gd name="T11" fmla="*/ 0 h 15"/>
                <a:gd name="T12" fmla="*/ 23 w 61"/>
                <a:gd name="T13" fmla="*/ 8 h 15"/>
                <a:gd name="T14" fmla="*/ 15 w 61"/>
                <a:gd name="T15" fmla="*/ 0 h 15"/>
                <a:gd name="T16" fmla="*/ 0 w 6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15">
                  <a:moveTo>
                    <a:pt x="0" y="0"/>
                  </a:moveTo>
                  <a:lnTo>
                    <a:pt x="0" y="15"/>
                  </a:lnTo>
                  <a:lnTo>
                    <a:pt x="15" y="15"/>
                  </a:lnTo>
                  <a:lnTo>
                    <a:pt x="38" y="15"/>
                  </a:lnTo>
                  <a:lnTo>
                    <a:pt x="61" y="0"/>
                  </a:lnTo>
                  <a:lnTo>
                    <a:pt x="38" y="0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3" name="Line 555"/>
            <p:cNvSpPr>
              <a:spLocks noChangeShapeType="1"/>
            </p:cNvSpPr>
            <p:nvPr/>
          </p:nvSpPr>
          <p:spPr bwMode="invGray">
            <a:xfrm>
              <a:off x="1577208" y="1702221"/>
              <a:ext cx="19481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4" name="Freeform 556"/>
            <p:cNvSpPr>
              <a:spLocks/>
            </p:cNvSpPr>
            <p:nvPr/>
          </p:nvSpPr>
          <p:spPr bwMode="invGray">
            <a:xfrm>
              <a:off x="1536298" y="1745696"/>
              <a:ext cx="163638" cy="86951"/>
            </a:xfrm>
            <a:custGeom>
              <a:avLst/>
              <a:gdLst>
                <a:gd name="T0" fmla="*/ 0 w 61"/>
                <a:gd name="T1" fmla="*/ 15 h 30"/>
                <a:gd name="T2" fmla="*/ 0 w 61"/>
                <a:gd name="T3" fmla="*/ 22 h 30"/>
                <a:gd name="T4" fmla="*/ 8 w 61"/>
                <a:gd name="T5" fmla="*/ 22 h 30"/>
                <a:gd name="T6" fmla="*/ 15 w 61"/>
                <a:gd name="T7" fmla="*/ 30 h 30"/>
                <a:gd name="T8" fmla="*/ 46 w 61"/>
                <a:gd name="T9" fmla="*/ 22 h 30"/>
                <a:gd name="T10" fmla="*/ 54 w 61"/>
                <a:gd name="T11" fmla="*/ 7 h 30"/>
                <a:gd name="T12" fmla="*/ 46 w 61"/>
                <a:gd name="T13" fmla="*/ 7 h 30"/>
                <a:gd name="T14" fmla="*/ 61 w 61"/>
                <a:gd name="T15" fmla="*/ 0 h 30"/>
                <a:gd name="T16" fmla="*/ 23 w 61"/>
                <a:gd name="T17" fmla="*/ 0 h 30"/>
                <a:gd name="T18" fmla="*/ 23 w 61"/>
                <a:gd name="T19" fmla="*/ 7 h 30"/>
                <a:gd name="T20" fmla="*/ 0 w 61"/>
                <a:gd name="T21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30">
                  <a:moveTo>
                    <a:pt x="0" y="15"/>
                  </a:moveTo>
                  <a:lnTo>
                    <a:pt x="0" y="22"/>
                  </a:lnTo>
                  <a:lnTo>
                    <a:pt x="8" y="22"/>
                  </a:lnTo>
                  <a:lnTo>
                    <a:pt x="15" y="30"/>
                  </a:lnTo>
                  <a:lnTo>
                    <a:pt x="46" y="22"/>
                  </a:lnTo>
                  <a:lnTo>
                    <a:pt x="54" y="7"/>
                  </a:lnTo>
                  <a:lnTo>
                    <a:pt x="46" y="7"/>
                  </a:lnTo>
                  <a:lnTo>
                    <a:pt x="61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5" name="Line 557"/>
            <p:cNvSpPr>
              <a:spLocks noChangeShapeType="1"/>
            </p:cNvSpPr>
            <p:nvPr/>
          </p:nvSpPr>
          <p:spPr bwMode="invGray">
            <a:xfrm>
              <a:off x="1493440" y="1619222"/>
              <a:ext cx="124677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6" name="Freeform 558"/>
            <p:cNvSpPr>
              <a:spLocks/>
            </p:cNvSpPr>
            <p:nvPr/>
          </p:nvSpPr>
          <p:spPr bwMode="invGray">
            <a:xfrm>
              <a:off x="1452530" y="1619222"/>
              <a:ext cx="19481" cy="17785"/>
            </a:xfrm>
            <a:custGeom>
              <a:avLst/>
              <a:gdLst>
                <a:gd name="T0" fmla="*/ 0 w 8"/>
                <a:gd name="T1" fmla="*/ 0 h 7"/>
                <a:gd name="T2" fmla="*/ 8 w 8"/>
                <a:gd name="T3" fmla="*/ 7 h 7"/>
                <a:gd name="T4" fmla="*/ 8 w 8"/>
                <a:gd name="T5" fmla="*/ 0 h 7"/>
                <a:gd name="T6" fmla="*/ 0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7" name="Freeform 559"/>
            <p:cNvSpPr>
              <a:spLocks/>
            </p:cNvSpPr>
            <p:nvPr/>
          </p:nvSpPr>
          <p:spPr bwMode="invGray">
            <a:xfrm>
              <a:off x="1472011" y="1619222"/>
              <a:ext cx="105197" cy="17785"/>
            </a:xfrm>
            <a:custGeom>
              <a:avLst/>
              <a:gdLst>
                <a:gd name="T0" fmla="*/ 0 w 38"/>
                <a:gd name="T1" fmla="*/ 7 h 7"/>
                <a:gd name="T2" fmla="*/ 8 w 38"/>
                <a:gd name="T3" fmla="*/ 7 h 7"/>
                <a:gd name="T4" fmla="*/ 38 w 38"/>
                <a:gd name="T5" fmla="*/ 0 h 7"/>
                <a:gd name="T6" fmla="*/ 0 w 3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">
                  <a:moveTo>
                    <a:pt x="0" y="7"/>
                  </a:moveTo>
                  <a:lnTo>
                    <a:pt x="8" y="7"/>
                  </a:lnTo>
                  <a:lnTo>
                    <a:pt x="38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8" name="Freeform 560"/>
            <p:cNvSpPr>
              <a:spLocks/>
            </p:cNvSpPr>
            <p:nvPr/>
          </p:nvSpPr>
          <p:spPr bwMode="invGray">
            <a:xfrm>
              <a:off x="1247982" y="1682460"/>
              <a:ext cx="60390" cy="19762"/>
            </a:xfrm>
            <a:custGeom>
              <a:avLst/>
              <a:gdLst>
                <a:gd name="T0" fmla="*/ 0 w 23"/>
                <a:gd name="T1" fmla="*/ 7 h 7"/>
                <a:gd name="T2" fmla="*/ 8 w 23"/>
                <a:gd name="T3" fmla="*/ 7 h 7"/>
                <a:gd name="T4" fmla="*/ 23 w 23"/>
                <a:gd name="T5" fmla="*/ 0 h 7"/>
                <a:gd name="T6" fmla="*/ 0 w 2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0" y="7"/>
                  </a:moveTo>
                  <a:lnTo>
                    <a:pt x="8" y="7"/>
                  </a:lnTo>
                  <a:lnTo>
                    <a:pt x="23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09" name="Freeform 561"/>
            <p:cNvSpPr>
              <a:spLocks/>
            </p:cNvSpPr>
            <p:nvPr/>
          </p:nvSpPr>
          <p:spPr bwMode="invGray">
            <a:xfrm>
              <a:off x="1183695" y="1637008"/>
              <a:ext cx="227925" cy="45451"/>
            </a:xfrm>
            <a:custGeom>
              <a:avLst/>
              <a:gdLst>
                <a:gd name="T0" fmla="*/ 0 w 84"/>
                <a:gd name="T1" fmla="*/ 16 h 16"/>
                <a:gd name="T2" fmla="*/ 23 w 84"/>
                <a:gd name="T3" fmla="*/ 16 h 16"/>
                <a:gd name="T4" fmla="*/ 46 w 84"/>
                <a:gd name="T5" fmla="*/ 8 h 16"/>
                <a:gd name="T6" fmla="*/ 54 w 84"/>
                <a:gd name="T7" fmla="*/ 16 h 16"/>
                <a:gd name="T8" fmla="*/ 84 w 84"/>
                <a:gd name="T9" fmla="*/ 0 h 16"/>
                <a:gd name="T10" fmla="*/ 54 w 84"/>
                <a:gd name="T11" fmla="*/ 0 h 16"/>
                <a:gd name="T12" fmla="*/ 0 w 8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16">
                  <a:moveTo>
                    <a:pt x="0" y="16"/>
                  </a:moveTo>
                  <a:lnTo>
                    <a:pt x="23" y="16"/>
                  </a:lnTo>
                  <a:lnTo>
                    <a:pt x="46" y="8"/>
                  </a:lnTo>
                  <a:lnTo>
                    <a:pt x="54" y="16"/>
                  </a:lnTo>
                  <a:lnTo>
                    <a:pt x="84" y="0"/>
                  </a:lnTo>
                  <a:lnTo>
                    <a:pt x="54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0" name="Freeform 562"/>
            <p:cNvSpPr>
              <a:spLocks/>
            </p:cNvSpPr>
            <p:nvPr/>
          </p:nvSpPr>
          <p:spPr bwMode="invGray">
            <a:xfrm>
              <a:off x="1269410" y="1660722"/>
              <a:ext cx="307796" cy="65213"/>
            </a:xfrm>
            <a:custGeom>
              <a:avLst/>
              <a:gdLst>
                <a:gd name="T0" fmla="*/ 0 w 114"/>
                <a:gd name="T1" fmla="*/ 15 h 23"/>
                <a:gd name="T2" fmla="*/ 23 w 114"/>
                <a:gd name="T3" fmla="*/ 15 h 23"/>
                <a:gd name="T4" fmla="*/ 30 w 114"/>
                <a:gd name="T5" fmla="*/ 15 h 23"/>
                <a:gd name="T6" fmla="*/ 38 w 114"/>
                <a:gd name="T7" fmla="*/ 23 h 23"/>
                <a:gd name="T8" fmla="*/ 23 w 114"/>
                <a:gd name="T9" fmla="*/ 23 h 23"/>
                <a:gd name="T10" fmla="*/ 30 w 114"/>
                <a:gd name="T11" fmla="*/ 23 h 23"/>
                <a:gd name="T12" fmla="*/ 99 w 114"/>
                <a:gd name="T13" fmla="*/ 15 h 23"/>
                <a:gd name="T14" fmla="*/ 114 w 114"/>
                <a:gd name="T15" fmla="*/ 8 h 23"/>
                <a:gd name="T16" fmla="*/ 99 w 114"/>
                <a:gd name="T17" fmla="*/ 8 h 23"/>
                <a:gd name="T18" fmla="*/ 99 w 114"/>
                <a:gd name="T19" fmla="*/ 0 h 23"/>
                <a:gd name="T20" fmla="*/ 76 w 114"/>
                <a:gd name="T21" fmla="*/ 8 h 23"/>
                <a:gd name="T22" fmla="*/ 84 w 114"/>
                <a:gd name="T23" fmla="*/ 8 h 23"/>
                <a:gd name="T24" fmla="*/ 76 w 114"/>
                <a:gd name="T25" fmla="*/ 8 h 23"/>
                <a:gd name="T26" fmla="*/ 76 w 114"/>
                <a:gd name="T27" fmla="*/ 15 h 23"/>
                <a:gd name="T28" fmla="*/ 61 w 114"/>
                <a:gd name="T29" fmla="*/ 15 h 23"/>
                <a:gd name="T30" fmla="*/ 61 w 114"/>
                <a:gd name="T31" fmla="*/ 8 h 23"/>
                <a:gd name="T32" fmla="*/ 38 w 114"/>
                <a:gd name="T33" fmla="*/ 0 h 23"/>
                <a:gd name="T34" fmla="*/ 0 w 114"/>
                <a:gd name="T35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4" h="23">
                  <a:moveTo>
                    <a:pt x="0" y="15"/>
                  </a:moveTo>
                  <a:lnTo>
                    <a:pt x="23" y="15"/>
                  </a:lnTo>
                  <a:lnTo>
                    <a:pt x="30" y="15"/>
                  </a:lnTo>
                  <a:lnTo>
                    <a:pt x="38" y="23"/>
                  </a:lnTo>
                  <a:lnTo>
                    <a:pt x="23" y="23"/>
                  </a:lnTo>
                  <a:lnTo>
                    <a:pt x="30" y="23"/>
                  </a:lnTo>
                  <a:lnTo>
                    <a:pt x="99" y="15"/>
                  </a:lnTo>
                  <a:lnTo>
                    <a:pt x="114" y="8"/>
                  </a:lnTo>
                  <a:lnTo>
                    <a:pt x="99" y="8"/>
                  </a:lnTo>
                  <a:lnTo>
                    <a:pt x="99" y="0"/>
                  </a:lnTo>
                  <a:lnTo>
                    <a:pt x="76" y="8"/>
                  </a:lnTo>
                  <a:lnTo>
                    <a:pt x="84" y="8"/>
                  </a:lnTo>
                  <a:lnTo>
                    <a:pt x="76" y="8"/>
                  </a:lnTo>
                  <a:lnTo>
                    <a:pt x="76" y="15"/>
                  </a:lnTo>
                  <a:lnTo>
                    <a:pt x="61" y="15"/>
                  </a:lnTo>
                  <a:lnTo>
                    <a:pt x="61" y="8"/>
                  </a:lnTo>
                  <a:lnTo>
                    <a:pt x="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1" name="Freeform 563"/>
            <p:cNvSpPr>
              <a:spLocks/>
            </p:cNvSpPr>
            <p:nvPr/>
          </p:nvSpPr>
          <p:spPr bwMode="invGray">
            <a:xfrm>
              <a:off x="1080447" y="1745696"/>
              <a:ext cx="432474" cy="171925"/>
            </a:xfrm>
            <a:custGeom>
              <a:avLst/>
              <a:gdLst>
                <a:gd name="T0" fmla="*/ 7 w 160"/>
                <a:gd name="T1" fmla="*/ 30 h 61"/>
                <a:gd name="T2" fmla="*/ 15 w 160"/>
                <a:gd name="T3" fmla="*/ 30 h 61"/>
                <a:gd name="T4" fmla="*/ 7 w 160"/>
                <a:gd name="T5" fmla="*/ 30 h 61"/>
                <a:gd name="T6" fmla="*/ 7 w 160"/>
                <a:gd name="T7" fmla="*/ 38 h 61"/>
                <a:gd name="T8" fmla="*/ 46 w 160"/>
                <a:gd name="T9" fmla="*/ 38 h 61"/>
                <a:gd name="T10" fmla="*/ 7 w 160"/>
                <a:gd name="T11" fmla="*/ 45 h 61"/>
                <a:gd name="T12" fmla="*/ 0 w 160"/>
                <a:gd name="T13" fmla="*/ 53 h 61"/>
                <a:gd name="T14" fmla="*/ 23 w 160"/>
                <a:gd name="T15" fmla="*/ 53 h 61"/>
                <a:gd name="T16" fmla="*/ 15 w 160"/>
                <a:gd name="T17" fmla="*/ 61 h 61"/>
                <a:gd name="T18" fmla="*/ 92 w 160"/>
                <a:gd name="T19" fmla="*/ 53 h 61"/>
                <a:gd name="T20" fmla="*/ 107 w 160"/>
                <a:gd name="T21" fmla="*/ 61 h 61"/>
                <a:gd name="T22" fmla="*/ 122 w 160"/>
                <a:gd name="T23" fmla="*/ 61 h 61"/>
                <a:gd name="T24" fmla="*/ 153 w 160"/>
                <a:gd name="T25" fmla="*/ 45 h 61"/>
                <a:gd name="T26" fmla="*/ 130 w 160"/>
                <a:gd name="T27" fmla="*/ 38 h 61"/>
                <a:gd name="T28" fmla="*/ 130 w 160"/>
                <a:gd name="T29" fmla="*/ 30 h 61"/>
                <a:gd name="T30" fmla="*/ 137 w 160"/>
                <a:gd name="T31" fmla="*/ 30 h 61"/>
                <a:gd name="T32" fmla="*/ 137 w 160"/>
                <a:gd name="T33" fmla="*/ 15 h 61"/>
                <a:gd name="T34" fmla="*/ 160 w 160"/>
                <a:gd name="T35" fmla="*/ 7 h 61"/>
                <a:gd name="T36" fmla="*/ 145 w 160"/>
                <a:gd name="T37" fmla="*/ 0 h 61"/>
                <a:gd name="T38" fmla="*/ 122 w 160"/>
                <a:gd name="T39" fmla="*/ 15 h 61"/>
                <a:gd name="T40" fmla="*/ 92 w 160"/>
                <a:gd name="T41" fmla="*/ 7 h 61"/>
                <a:gd name="T42" fmla="*/ 76 w 160"/>
                <a:gd name="T43" fmla="*/ 15 h 61"/>
                <a:gd name="T44" fmla="*/ 76 w 160"/>
                <a:gd name="T45" fmla="*/ 7 h 61"/>
                <a:gd name="T46" fmla="*/ 69 w 160"/>
                <a:gd name="T47" fmla="*/ 7 h 61"/>
                <a:gd name="T48" fmla="*/ 30 w 160"/>
                <a:gd name="T49" fmla="*/ 15 h 61"/>
                <a:gd name="T50" fmla="*/ 7 w 160"/>
                <a:gd name="T51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0" h="61">
                  <a:moveTo>
                    <a:pt x="7" y="30"/>
                  </a:moveTo>
                  <a:lnTo>
                    <a:pt x="15" y="30"/>
                  </a:lnTo>
                  <a:lnTo>
                    <a:pt x="7" y="30"/>
                  </a:lnTo>
                  <a:lnTo>
                    <a:pt x="7" y="38"/>
                  </a:lnTo>
                  <a:lnTo>
                    <a:pt x="46" y="38"/>
                  </a:lnTo>
                  <a:lnTo>
                    <a:pt x="7" y="45"/>
                  </a:lnTo>
                  <a:lnTo>
                    <a:pt x="0" y="53"/>
                  </a:lnTo>
                  <a:lnTo>
                    <a:pt x="23" y="53"/>
                  </a:lnTo>
                  <a:lnTo>
                    <a:pt x="15" y="61"/>
                  </a:lnTo>
                  <a:lnTo>
                    <a:pt x="92" y="53"/>
                  </a:lnTo>
                  <a:lnTo>
                    <a:pt x="107" y="61"/>
                  </a:lnTo>
                  <a:lnTo>
                    <a:pt x="122" y="61"/>
                  </a:lnTo>
                  <a:lnTo>
                    <a:pt x="153" y="45"/>
                  </a:lnTo>
                  <a:lnTo>
                    <a:pt x="130" y="38"/>
                  </a:lnTo>
                  <a:lnTo>
                    <a:pt x="130" y="30"/>
                  </a:lnTo>
                  <a:lnTo>
                    <a:pt x="137" y="30"/>
                  </a:lnTo>
                  <a:lnTo>
                    <a:pt x="137" y="15"/>
                  </a:lnTo>
                  <a:lnTo>
                    <a:pt x="160" y="7"/>
                  </a:lnTo>
                  <a:lnTo>
                    <a:pt x="145" y="0"/>
                  </a:lnTo>
                  <a:lnTo>
                    <a:pt x="122" y="15"/>
                  </a:lnTo>
                  <a:lnTo>
                    <a:pt x="92" y="7"/>
                  </a:lnTo>
                  <a:lnTo>
                    <a:pt x="76" y="15"/>
                  </a:lnTo>
                  <a:lnTo>
                    <a:pt x="76" y="7"/>
                  </a:lnTo>
                  <a:lnTo>
                    <a:pt x="69" y="7"/>
                  </a:lnTo>
                  <a:lnTo>
                    <a:pt x="30" y="15"/>
                  </a:lnTo>
                  <a:lnTo>
                    <a:pt x="7" y="3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2" name="Freeform 564"/>
            <p:cNvSpPr>
              <a:spLocks/>
            </p:cNvSpPr>
            <p:nvPr/>
          </p:nvSpPr>
          <p:spPr bwMode="invGray">
            <a:xfrm>
              <a:off x="957718" y="1725935"/>
              <a:ext cx="311693" cy="106712"/>
            </a:xfrm>
            <a:custGeom>
              <a:avLst/>
              <a:gdLst>
                <a:gd name="T0" fmla="*/ 0 w 115"/>
                <a:gd name="T1" fmla="*/ 30 h 38"/>
                <a:gd name="T2" fmla="*/ 8 w 115"/>
                <a:gd name="T3" fmla="*/ 30 h 38"/>
                <a:gd name="T4" fmla="*/ 8 w 115"/>
                <a:gd name="T5" fmla="*/ 38 h 38"/>
                <a:gd name="T6" fmla="*/ 31 w 115"/>
                <a:gd name="T7" fmla="*/ 38 h 38"/>
                <a:gd name="T8" fmla="*/ 61 w 115"/>
                <a:gd name="T9" fmla="*/ 23 h 38"/>
                <a:gd name="T10" fmla="*/ 115 w 115"/>
                <a:gd name="T11" fmla="*/ 15 h 38"/>
                <a:gd name="T12" fmla="*/ 107 w 115"/>
                <a:gd name="T13" fmla="*/ 8 h 38"/>
                <a:gd name="T14" fmla="*/ 76 w 115"/>
                <a:gd name="T15" fmla="*/ 0 h 38"/>
                <a:gd name="T16" fmla="*/ 38 w 115"/>
                <a:gd name="T17" fmla="*/ 8 h 38"/>
                <a:gd name="T18" fmla="*/ 38 w 115"/>
                <a:gd name="T19" fmla="*/ 15 h 38"/>
                <a:gd name="T20" fmla="*/ 0 w 115"/>
                <a:gd name="T21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38">
                  <a:moveTo>
                    <a:pt x="0" y="30"/>
                  </a:moveTo>
                  <a:lnTo>
                    <a:pt x="8" y="30"/>
                  </a:lnTo>
                  <a:lnTo>
                    <a:pt x="8" y="38"/>
                  </a:lnTo>
                  <a:lnTo>
                    <a:pt x="31" y="38"/>
                  </a:lnTo>
                  <a:lnTo>
                    <a:pt x="61" y="23"/>
                  </a:lnTo>
                  <a:lnTo>
                    <a:pt x="115" y="15"/>
                  </a:lnTo>
                  <a:lnTo>
                    <a:pt x="107" y="8"/>
                  </a:lnTo>
                  <a:lnTo>
                    <a:pt x="76" y="0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3" name="Line 565"/>
            <p:cNvSpPr>
              <a:spLocks noChangeShapeType="1"/>
            </p:cNvSpPr>
            <p:nvPr/>
          </p:nvSpPr>
          <p:spPr bwMode="blackWhite">
            <a:xfrm>
              <a:off x="8716919" y="2407707"/>
              <a:ext cx="38961" cy="237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4" name="Line 566"/>
            <p:cNvSpPr>
              <a:spLocks noChangeShapeType="1"/>
            </p:cNvSpPr>
            <p:nvPr/>
          </p:nvSpPr>
          <p:spPr bwMode="blackWhite">
            <a:xfrm>
              <a:off x="8985753" y="2494657"/>
              <a:ext cx="21429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5" name="Line 567"/>
            <p:cNvSpPr>
              <a:spLocks noChangeShapeType="1"/>
            </p:cNvSpPr>
            <p:nvPr/>
          </p:nvSpPr>
          <p:spPr bwMode="blackWhite">
            <a:xfrm>
              <a:off x="9297446" y="2536157"/>
              <a:ext cx="17533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6" name="Freeform 568"/>
            <p:cNvSpPr>
              <a:spLocks/>
            </p:cNvSpPr>
            <p:nvPr/>
          </p:nvSpPr>
          <p:spPr bwMode="blackWhite">
            <a:xfrm>
              <a:off x="9336408" y="2536157"/>
              <a:ext cx="21429" cy="21738"/>
            </a:xfrm>
            <a:custGeom>
              <a:avLst/>
              <a:gdLst>
                <a:gd name="T0" fmla="*/ 8 w 8"/>
                <a:gd name="T1" fmla="*/ 8 h 8"/>
                <a:gd name="T2" fmla="*/ 8 w 8"/>
                <a:gd name="T3" fmla="*/ 0 h 8"/>
                <a:gd name="T4" fmla="*/ 0 w 8"/>
                <a:gd name="T5" fmla="*/ 0 h 8"/>
                <a:gd name="T6" fmla="*/ 8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8" y="8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7" name="Line 569"/>
            <p:cNvSpPr>
              <a:spLocks noChangeShapeType="1"/>
            </p:cNvSpPr>
            <p:nvPr/>
          </p:nvSpPr>
          <p:spPr bwMode="blackWhite">
            <a:xfrm flipV="1">
              <a:off x="9396799" y="2516395"/>
              <a:ext cx="1948" cy="1976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8" name="Line 570"/>
            <p:cNvSpPr>
              <a:spLocks noChangeShapeType="1"/>
            </p:cNvSpPr>
            <p:nvPr/>
          </p:nvSpPr>
          <p:spPr bwMode="blackWhite">
            <a:xfrm flipV="1">
              <a:off x="9539008" y="2494657"/>
              <a:ext cx="1948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19" name="Line 571"/>
            <p:cNvSpPr>
              <a:spLocks noChangeShapeType="1"/>
            </p:cNvSpPr>
            <p:nvPr/>
          </p:nvSpPr>
          <p:spPr bwMode="invGray">
            <a:xfrm flipV="1">
              <a:off x="-1023479" y="2470944"/>
              <a:ext cx="60390" cy="2371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0" name="Line 572"/>
            <p:cNvSpPr>
              <a:spLocks noChangeShapeType="1"/>
            </p:cNvSpPr>
            <p:nvPr/>
          </p:nvSpPr>
          <p:spPr bwMode="blackWhite">
            <a:xfrm>
              <a:off x="9521475" y="2494657"/>
              <a:ext cx="17533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1" name="Freeform 573"/>
            <p:cNvSpPr>
              <a:spLocks/>
            </p:cNvSpPr>
            <p:nvPr/>
          </p:nvSpPr>
          <p:spPr bwMode="invGray">
            <a:xfrm>
              <a:off x="-963089" y="2453159"/>
              <a:ext cx="64287" cy="41500"/>
            </a:xfrm>
            <a:custGeom>
              <a:avLst/>
              <a:gdLst>
                <a:gd name="T0" fmla="*/ 0 w 23"/>
                <a:gd name="T1" fmla="*/ 15 h 15"/>
                <a:gd name="T2" fmla="*/ 23 w 23"/>
                <a:gd name="T3" fmla="*/ 0 h 15"/>
                <a:gd name="T4" fmla="*/ 15 w 23"/>
                <a:gd name="T5" fmla="*/ 0 h 15"/>
                <a:gd name="T6" fmla="*/ 0 w 23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5">
                  <a:moveTo>
                    <a:pt x="0" y="15"/>
                  </a:moveTo>
                  <a:lnTo>
                    <a:pt x="23" y="0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B7C9D3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2" name="Freeform 574"/>
            <p:cNvSpPr>
              <a:spLocks/>
            </p:cNvSpPr>
            <p:nvPr/>
          </p:nvSpPr>
          <p:spPr bwMode="blackGray">
            <a:xfrm>
              <a:off x="8962376" y="2087571"/>
              <a:ext cx="105197" cy="19762"/>
            </a:xfrm>
            <a:custGeom>
              <a:avLst/>
              <a:gdLst>
                <a:gd name="T0" fmla="*/ 0 w 38"/>
                <a:gd name="T1" fmla="*/ 0 h 7"/>
                <a:gd name="T2" fmla="*/ 8 w 38"/>
                <a:gd name="T3" fmla="*/ 7 h 7"/>
                <a:gd name="T4" fmla="*/ 31 w 38"/>
                <a:gd name="T5" fmla="*/ 7 h 7"/>
                <a:gd name="T6" fmla="*/ 38 w 38"/>
                <a:gd name="T7" fmla="*/ 7 h 7"/>
                <a:gd name="T8" fmla="*/ 0 w 3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">
                  <a:moveTo>
                    <a:pt x="0" y="0"/>
                  </a:moveTo>
                  <a:lnTo>
                    <a:pt x="8" y="7"/>
                  </a:lnTo>
                  <a:lnTo>
                    <a:pt x="31" y="7"/>
                  </a:lnTo>
                  <a:lnTo>
                    <a:pt x="38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3" name="Freeform 575"/>
            <p:cNvSpPr>
              <a:spLocks/>
            </p:cNvSpPr>
            <p:nvPr/>
          </p:nvSpPr>
          <p:spPr bwMode="blackGray">
            <a:xfrm>
              <a:off x="8962376" y="2087571"/>
              <a:ext cx="105197" cy="19762"/>
            </a:xfrm>
            <a:custGeom>
              <a:avLst/>
              <a:gdLst>
                <a:gd name="T0" fmla="*/ 0 w 38"/>
                <a:gd name="T1" fmla="*/ 0 h 7"/>
                <a:gd name="T2" fmla="*/ 8 w 38"/>
                <a:gd name="T3" fmla="*/ 7 h 7"/>
                <a:gd name="T4" fmla="*/ 31 w 38"/>
                <a:gd name="T5" fmla="*/ 7 h 7"/>
                <a:gd name="T6" fmla="*/ 38 w 3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7">
                  <a:moveTo>
                    <a:pt x="0" y="0"/>
                  </a:moveTo>
                  <a:lnTo>
                    <a:pt x="8" y="7"/>
                  </a:lnTo>
                  <a:lnTo>
                    <a:pt x="31" y="7"/>
                  </a:lnTo>
                  <a:lnTo>
                    <a:pt x="38" y="7"/>
                  </a:lnTo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4" name="Line 576"/>
            <p:cNvSpPr>
              <a:spLocks noChangeShapeType="1"/>
            </p:cNvSpPr>
            <p:nvPr/>
          </p:nvSpPr>
          <p:spPr bwMode="blackGray">
            <a:xfrm flipH="1" flipV="1">
              <a:off x="8962376" y="2087571"/>
              <a:ext cx="85715" cy="19762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5" name="Freeform 577"/>
            <p:cNvSpPr>
              <a:spLocks/>
            </p:cNvSpPr>
            <p:nvPr/>
          </p:nvSpPr>
          <p:spPr bwMode="invGray">
            <a:xfrm>
              <a:off x="-649448" y="2217996"/>
              <a:ext cx="58443" cy="19762"/>
            </a:xfrm>
            <a:custGeom>
              <a:avLst/>
              <a:gdLst>
                <a:gd name="T0" fmla="*/ 0 w 23"/>
                <a:gd name="T1" fmla="*/ 0 h 7"/>
                <a:gd name="T2" fmla="*/ 7 w 23"/>
                <a:gd name="T3" fmla="*/ 7 h 7"/>
                <a:gd name="T4" fmla="*/ 23 w 23"/>
                <a:gd name="T5" fmla="*/ 0 h 7"/>
                <a:gd name="T6" fmla="*/ 0 w 23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7">
                  <a:moveTo>
                    <a:pt x="0" y="0"/>
                  </a:moveTo>
                  <a:lnTo>
                    <a:pt x="7" y="7"/>
                  </a:lnTo>
                  <a:lnTo>
                    <a:pt x="2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6" name="Freeform 578"/>
            <p:cNvSpPr>
              <a:spLocks/>
            </p:cNvSpPr>
            <p:nvPr/>
          </p:nvSpPr>
          <p:spPr bwMode="invGray">
            <a:xfrm>
              <a:off x="-423470" y="2281234"/>
              <a:ext cx="101300" cy="61260"/>
            </a:xfrm>
            <a:custGeom>
              <a:avLst/>
              <a:gdLst>
                <a:gd name="T0" fmla="*/ 0 w 38"/>
                <a:gd name="T1" fmla="*/ 22 h 22"/>
                <a:gd name="T2" fmla="*/ 30 w 38"/>
                <a:gd name="T3" fmla="*/ 15 h 22"/>
                <a:gd name="T4" fmla="*/ 30 w 38"/>
                <a:gd name="T5" fmla="*/ 7 h 22"/>
                <a:gd name="T6" fmla="*/ 38 w 38"/>
                <a:gd name="T7" fmla="*/ 7 h 22"/>
                <a:gd name="T8" fmla="*/ 38 w 38"/>
                <a:gd name="T9" fmla="*/ 0 h 22"/>
                <a:gd name="T10" fmla="*/ 0 w 38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2">
                  <a:moveTo>
                    <a:pt x="0" y="22"/>
                  </a:moveTo>
                  <a:lnTo>
                    <a:pt x="30" y="15"/>
                  </a:lnTo>
                  <a:lnTo>
                    <a:pt x="30" y="7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7C9D3"/>
            </a:solidFill>
            <a:ln w="127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7" name="Freeform 579"/>
            <p:cNvSpPr>
              <a:spLocks/>
            </p:cNvSpPr>
            <p:nvPr/>
          </p:nvSpPr>
          <p:spPr bwMode="invGray">
            <a:xfrm>
              <a:off x="47964" y="2453159"/>
              <a:ext cx="64287" cy="82998"/>
            </a:xfrm>
            <a:custGeom>
              <a:avLst/>
              <a:gdLst>
                <a:gd name="T0" fmla="*/ 7 w 23"/>
                <a:gd name="T1" fmla="*/ 0 h 30"/>
                <a:gd name="T2" fmla="*/ 0 w 23"/>
                <a:gd name="T3" fmla="*/ 7 h 30"/>
                <a:gd name="T4" fmla="*/ 0 w 23"/>
                <a:gd name="T5" fmla="*/ 23 h 30"/>
                <a:gd name="T6" fmla="*/ 7 w 23"/>
                <a:gd name="T7" fmla="*/ 30 h 30"/>
                <a:gd name="T8" fmla="*/ 7 w 23"/>
                <a:gd name="T9" fmla="*/ 23 h 30"/>
                <a:gd name="T10" fmla="*/ 23 w 23"/>
                <a:gd name="T11" fmla="*/ 0 h 30"/>
                <a:gd name="T12" fmla="*/ 7 w 23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0">
                  <a:moveTo>
                    <a:pt x="7" y="0"/>
                  </a:moveTo>
                  <a:lnTo>
                    <a:pt x="0" y="7"/>
                  </a:lnTo>
                  <a:lnTo>
                    <a:pt x="0" y="23"/>
                  </a:lnTo>
                  <a:lnTo>
                    <a:pt x="7" y="30"/>
                  </a:lnTo>
                  <a:lnTo>
                    <a:pt x="7" y="23"/>
                  </a:lnTo>
                  <a:lnTo>
                    <a:pt x="2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28" name="Freeform 580"/>
            <p:cNvSpPr>
              <a:spLocks/>
            </p:cNvSpPr>
            <p:nvPr/>
          </p:nvSpPr>
          <p:spPr bwMode="invGray">
            <a:xfrm>
              <a:off x="112251" y="2583584"/>
              <a:ext cx="79871" cy="104736"/>
            </a:xfrm>
            <a:custGeom>
              <a:avLst/>
              <a:gdLst>
                <a:gd name="T0" fmla="*/ 0 w 30"/>
                <a:gd name="T1" fmla="*/ 0 h 38"/>
                <a:gd name="T2" fmla="*/ 0 w 30"/>
                <a:gd name="T3" fmla="*/ 7 h 38"/>
                <a:gd name="T4" fmla="*/ 7 w 30"/>
                <a:gd name="T5" fmla="*/ 15 h 38"/>
                <a:gd name="T6" fmla="*/ 7 w 30"/>
                <a:gd name="T7" fmla="*/ 22 h 38"/>
                <a:gd name="T8" fmla="*/ 15 w 30"/>
                <a:gd name="T9" fmla="*/ 22 h 38"/>
                <a:gd name="T10" fmla="*/ 15 w 30"/>
                <a:gd name="T11" fmla="*/ 30 h 38"/>
                <a:gd name="T12" fmla="*/ 22 w 30"/>
                <a:gd name="T13" fmla="*/ 38 h 38"/>
                <a:gd name="T14" fmla="*/ 30 w 30"/>
                <a:gd name="T15" fmla="*/ 30 h 38"/>
                <a:gd name="T16" fmla="*/ 22 w 30"/>
                <a:gd name="T17" fmla="*/ 7 h 38"/>
                <a:gd name="T18" fmla="*/ 0 w 30"/>
                <a:gd name="T1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8">
                  <a:moveTo>
                    <a:pt x="0" y="0"/>
                  </a:moveTo>
                  <a:lnTo>
                    <a:pt x="0" y="7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15" y="22"/>
                  </a:lnTo>
                  <a:lnTo>
                    <a:pt x="15" y="30"/>
                  </a:lnTo>
                  <a:lnTo>
                    <a:pt x="22" y="38"/>
                  </a:lnTo>
                  <a:lnTo>
                    <a:pt x="30" y="30"/>
                  </a:lnTo>
                  <a:lnTo>
                    <a:pt x="2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0" name="Freeform 582"/>
            <p:cNvSpPr>
              <a:spLocks/>
            </p:cNvSpPr>
            <p:nvPr/>
          </p:nvSpPr>
          <p:spPr bwMode="invGray">
            <a:xfrm>
              <a:off x="3332427" y="2000620"/>
              <a:ext cx="288316" cy="106712"/>
            </a:xfrm>
            <a:custGeom>
              <a:avLst/>
              <a:gdLst>
                <a:gd name="T0" fmla="*/ 0 w 107"/>
                <a:gd name="T1" fmla="*/ 8 h 38"/>
                <a:gd name="T2" fmla="*/ 23 w 107"/>
                <a:gd name="T3" fmla="*/ 15 h 38"/>
                <a:gd name="T4" fmla="*/ 0 w 107"/>
                <a:gd name="T5" fmla="*/ 23 h 38"/>
                <a:gd name="T6" fmla="*/ 15 w 107"/>
                <a:gd name="T7" fmla="*/ 23 h 38"/>
                <a:gd name="T8" fmla="*/ 23 w 107"/>
                <a:gd name="T9" fmla="*/ 23 h 38"/>
                <a:gd name="T10" fmla="*/ 8 w 107"/>
                <a:gd name="T11" fmla="*/ 31 h 38"/>
                <a:gd name="T12" fmla="*/ 46 w 107"/>
                <a:gd name="T13" fmla="*/ 38 h 38"/>
                <a:gd name="T14" fmla="*/ 92 w 107"/>
                <a:gd name="T15" fmla="*/ 23 h 38"/>
                <a:gd name="T16" fmla="*/ 100 w 107"/>
                <a:gd name="T17" fmla="*/ 15 h 38"/>
                <a:gd name="T18" fmla="*/ 107 w 107"/>
                <a:gd name="T19" fmla="*/ 8 h 38"/>
                <a:gd name="T20" fmla="*/ 100 w 107"/>
                <a:gd name="T21" fmla="*/ 8 h 38"/>
                <a:gd name="T22" fmla="*/ 100 w 107"/>
                <a:gd name="T23" fmla="*/ 0 h 38"/>
                <a:gd name="T24" fmla="*/ 84 w 107"/>
                <a:gd name="T25" fmla="*/ 0 h 38"/>
                <a:gd name="T26" fmla="*/ 69 w 107"/>
                <a:gd name="T27" fmla="*/ 8 h 38"/>
                <a:gd name="T28" fmla="*/ 46 w 107"/>
                <a:gd name="T29" fmla="*/ 8 h 38"/>
                <a:gd name="T30" fmla="*/ 46 w 107"/>
                <a:gd name="T31" fmla="*/ 0 h 38"/>
                <a:gd name="T32" fmla="*/ 38 w 107"/>
                <a:gd name="T33" fmla="*/ 8 h 38"/>
                <a:gd name="T34" fmla="*/ 31 w 107"/>
                <a:gd name="T35" fmla="*/ 15 h 38"/>
                <a:gd name="T36" fmla="*/ 31 w 107"/>
                <a:gd name="T37" fmla="*/ 8 h 38"/>
                <a:gd name="T38" fmla="*/ 15 w 107"/>
                <a:gd name="T39" fmla="*/ 0 h 38"/>
                <a:gd name="T40" fmla="*/ 0 w 107"/>
                <a:gd name="T4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38">
                  <a:moveTo>
                    <a:pt x="0" y="8"/>
                  </a:moveTo>
                  <a:lnTo>
                    <a:pt x="23" y="15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8" y="31"/>
                  </a:lnTo>
                  <a:lnTo>
                    <a:pt x="46" y="38"/>
                  </a:lnTo>
                  <a:lnTo>
                    <a:pt x="92" y="23"/>
                  </a:lnTo>
                  <a:lnTo>
                    <a:pt x="100" y="15"/>
                  </a:lnTo>
                  <a:lnTo>
                    <a:pt x="107" y="8"/>
                  </a:lnTo>
                  <a:lnTo>
                    <a:pt x="100" y="8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9" y="8"/>
                  </a:lnTo>
                  <a:lnTo>
                    <a:pt x="46" y="8"/>
                  </a:lnTo>
                  <a:lnTo>
                    <a:pt x="46" y="0"/>
                  </a:lnTo>
                  <a:lnTo>
                    <a:pt x="38" y="8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1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431" name="Freeform 583"/>
            <p:cNvSpPr>
              <a:spLocks/>
            </p:cNvSpPr>
            <p:nvPr/>
          </p:nvSpPr>
          <p:spPr bwMode="blackWhite">
            <a:xfrm>
              <a:off x="5348689" y="5124916"/>
              <a:ext cx="249354" cy="533561"/>
            </a:xfrm>
            <a:custGeom>
              <a:avLst/>
              <a:gdLst>
                <a:gd name="T0" fmla="*/ 0 w 92"/>
                <a:gd name="T1" fmla="*/ 137 h 191"/>
                <a:gd name="T2" fmla="*/ 0 w 92"/>
                <a:gd name="T3" fmla="*/ 175 h 191"/>
                <a:gd name="T4" fmla="*/ 8 w 92"/>
                <a:gd name="T5" fmla="*/ 191 h 191"/>
                <a:gd name="T6" fmla="*/ 16 w 92"/>
                <a:gd name="T7" fmla="*/ 191 h 191"/>
                <a:gd name="T8" fmla="*/ 39 w 92"/>
                <a:gd name="T9" fmla="*/ 183 h 191"/>
                <a:gd name="T10" fmla="*/ 46 w 92"/>
                <a:gd name="T11" fmla="*/ 183 h 191"/>
                <a:gd name="T12" fmla="*/ 77 w 92"/>
                <a:gd name="T13" fmla="*/ 91 h 191"/>
                <a:gd name="T14" fmla="*/ 84 w 92"/>
                <a:gd name="T15" fmla="*/ 46 h 191"/>
                <a:gd name="T16" fmla="*/ 84 w 92"/>
                <a:gd name="T17" fmla="*/ 53 h 191"/>
                <a:gd name="T18" fmla="*/ 92 w 92"/>
                <a:gd name="T19" fmla="*/ 46 h 191"/>
                <a:gd name="T20" fmla="*/ 84 w 92"/>
                <a:gd name="T21" fmla="*/ 7 h 191"/>
                <a:gd name="T22" fmla="*/ 77 w 92"/>
                <a:gd name="T23" fmla="*/ 0 h 191"/>
                <a:gd name="T24" fmla="*/ 69 w 92"/>
                <a:gd name="T25" fmla="*/ 15 h 191"/>
                <a:gd name="T26" fmla="*/ 62 w 92"/>
                <a:gd name="T27" fmla="*/ 23 h 191"/>
                <a:gd name="T28" fmla="*/ 62 w 92"/>
                <a:gd name="T29" fmla="*/ 38 h 191"/>
                <a:gd name="T30" fmla="*/ 16 w 92"/>
                <a:gd name="T31" fmla="*/ 53 h 191"/>
                <a:gd name="T32" fmla="*/ 8 w 92"/>
                <a:gd name="T33" fmla="*/ 76 h 191"/>
                <a:gd name="T34" fmla="*/ 16 w 92"/>
                <a:gd name="T35" fmla="*/ 114 h 191"/>
                <a:gd name="T36" fmla="*/ 0 w 92"/>
                <a:gd name="T37" fmla="*/ 13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191">
                  <a:moveTo>
                    <a:pt x="0" y="137"/>
                  </a:moveTo>
                  <a:lnTo>
                    <a:pt x="0" y="175"/>
                  </a:lnTo>
                  <a:lnTo>
                    <a:pt x="8" y="191"/>
                  </a:lnTo>
                  <a:lnTo>
                    <a:pt x="16" y="191"/>
                  </a:lnTo>
                  <a:lnTo>
                    <a:pt x="39" y="183"/>
                  </a:lnTo>
                  <a:lnTo>
                    <a:pt x="46" y="183"/>
                  </a:lnTo>
                  <a:lnTo>
                    <a:pt x="77" y="91"/>
                  </a:lnTo>
                  <a:lnTo>
                    <a:pt x="84" y="46"/>
                  </a:lnTo>
                  <a:lnTo>
                    <a:pt x="84" y="53"/>
                  </a:lnTo>
                  <a:lnTo>
                    <a:pt x="92" y="46"/>
                  </a:lnTo>
                  <a:lnTo>
                    <a:pt x="84" y="7"/>
                  </a:lnTo>
                  <a:lnTo>
                    <a:pt x="77" y="0"/>
                  </a:lnTo>
                  <a:lnTo>
                    <a:pt x="69" y="15"/>
                  </a:lnTo>
                  <a:lnTo>
                    <a:pt x="62" y="23"/>
                  </a:lnTo>
                  <a:lnTo>
                    <a:pt x="62" y="38"/>
                  </a:lnTo>
                  <a:lnTo>
                    <a:pt x="16" y="53"/>
                  </a:lnTo>
                  <a:lnTo>
                    <a:pt x="8" y="76"/>
                  </a:lnTo>
                  <a:lnTo>
                    <a:pt x="16" y="114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2" name="Freeform 584"/>
            <p:cNvSpPr>
              <a:spLocks/>
            </p:cNvSpPr>
            <p:nvPr/>
          </p:nvSpPr>
          <p:spPr bwMode="blackWhite">
            <a:xfrm>
              <a:off x="5701292" y="4119054"/>
              <a:ext cx="42858" cy="21738"/>
            </a:xfrm>
            <a:custGeom>
              <a:avLst/>
              <a:gdLst>
                <a:gd name="T0" fmla="*/ 0 w 16"/>
                <a:gd name="T1" fmla="*/ 0 h 7"/>
                <a:gd name="T2" fmla="*/ 8 w 16"/>
                <a:gd name="T3" fmla="*/ 7 h 7"/>
                <a:gd name="T4" fmla="*/ 16 w 16"/>
                <a:gd name="T5" fmla="*/ 0 h 7"/>
                <a:gd name="T6" fmla="*/ 8 w 16"/>
                <a:gd name="T7" fmla="*/ 0 h 7"/>
                <a:gd name="T8" fmla="*/ 0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lnTo>
                    <a:pt x="8" y="7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3" name="Line 585"/>
            <p:cNvSpPr>
              <a:spLocks noChangeShapeType="1"/>
            </p:cNvSpPr>
            <p:nvPr/>
          </p:nvSpPr>
          <p:spPr bwMode="blackWhite">
            <a:xfrm>
              <a:off x="7064948" y="4097316"/>
              <a:ext cx="1948" cy="434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4" name="Line 586"/>
            <p:cNvSpPr>
              <a:spLocks noChangeShapeType="1"/>
            </p:cNvSpPr>
            <p:nvPr/>
          </p:nvSpPr>
          <p:spPr bwMode="blackWhite">
            <a:xfrm>
              <a:off x="7187676" y="4526142"/>
              <a:ext cx="19481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5" name="Freeform 587"/>
            <p:cNvSpPr>
              <a:spLocks/>
            </p:cNvSpPr>
            <p:nvPr/>
          </p:nvSpPr>
          <p:spPr bwMode="blackWhite">
            <a:xfrm>
              <a:off x="7232483" y="4571593"/>
              <a:ext cx="19481" cy="37547"/>
            </a:xfrm>
            <a:custGeom>
              <a:avLst/>
              <a:gdLst>
                <a:gd name="T0" fmla="*/ 0 w 8"/>
                <a:gd name="T1" fmla="*/ 0 h 15"/>
                <a:gd name="T2" fmla="*/ 8 w 8"/>
                <a:gd name="T3" fmla="*/ 15 h 15"/>
                <a:gd name="T4" fmla="*/ 8 w 8"/>
                <a:gd name="T5" fmla="*/ 8 h 15"/>
                <a:gd name="T6" fmla="*/ 0 w 8"/>
                <a:gd name="T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5">
                  <a:moveTo>
                    <a:pt x="0" y="0"/>
                  </a:moveTo>
                  <a:lnTo>
                    <a:pt x="8" y="15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6" name="Freeform 588"/>
            <p:cNvSpPr>
              <a:spLocks/>
            </p:cNvSpPr>
            <p:nvPr/>
          </p:nvSpPr>
          <p:spPr bwMode="blackWhite">
            <a:xfrm>
              <a:off x="7292873" y="4674352"/>
              <a:ext cx="19481" cy="19762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8 h 8"/>
                <a:gd name="T4" fmla="*/ 8 w 8"/>
                <a:gd name="T5" fmla="*/ 8 h 8"/>
                <a:gd name="T6" fmla="*/ 0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7" name="Freeform 589"/>
            <p:cNvSpPr>
              <a:spLocks/>
            </p:cNvSpPr>
            <p:nvPr/>
          </p:nvSpPr>
          <p:spPr bwMode="blackWhite">
            <a:xfrm>
              <a:off x="6612992" y="4227743"/>
              <a:ext cx="79871" cy="148212"/>
            </a:xfrm>
            <a:custGeom>
              <a:avLst/>
              <a:gdLst>
                <a:gd name="T0" fmla="*/ 0 w 30"/>
                <a:gd name="T1" fmla="*/ 30 h 53"/>
                <a:gd name="T2" fmla="*/ 7 w 30"/>
                <a:gd name="T3" fmla="*/ 53 h 53"/>
                <a:gd name="T4" fmla="*/ 23 w 30"/>
                <a:gd name="T5" fmla="*/ 53 h 53"/>
                <a:gd name="T6" fmla="*/ 30 w 30"/>
                <a:gd name="T7" fmla="*/ 53 h 53"/>
                <a:gd name="T8" fmla="*/ 30 w 30"/>
                <a:gd name="T9" fmla="*/ 30 h 53"/>
                <a:gd name="T10" fmla="*/ 15 w 30"/>
                <a:gd name="T11" fmla="*/ 7 h 53"/>
                <a:gd name="T12" fmla="*/ 7 w 30"/>
                <a:gd name="T13" fmla="*/ 0 h 53"/>
                <a:gd name="T14" fmla="*/ 7 w 30"/>
                <a:gd name="T15" fmla="*/ 7 h 53"/>
                <a:gd name="T16" fmla="*/ 0 w 30"/>
                <a:gd name="T17" fmla="*/ 3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53">
                  <a:moveTo>
                    <a:pt x="0" y="30"/>
                  </a:moveTo>
                  <a:lnTo>
                    <a:pt x="7" y="53"/>
                  </a:lnTo>
                  <a:lnTo>
                    <a:pt x="23" y="53"/>
                  </a:lnTo>
                  <a:lnTo>
                    <a:pt x="30" y="53"/>
                  </a:lnTo>
                  <a:lnTo>
                    <a:pt x="30" y="30"/>
                  </a:lnTo>
                  <a:lnTo>
                    <a:pt x="15" y="7"/>
                  </a:lnTo>
                  <a:lnTo>
                    <a:pt x="7" y="0"/>
                  </a:lnTo>
                  <a:lnTo>
                    <a:pt x="7" y="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8" name="Freeform 590"/>
            <p:cNvSpPr>
              <a:spLocks/>
            </p:cNvSpPr>
            <p:nvPr/>
          </p:nvSpPr>
          <p:spPr bwMode="blackWhite">
            <a:xfrm>
              <a:off x="7559759" y="3820655"/>
              <a:ext cx="81820" cy="63236"/>
            </a:xfrm>
            <a:custGeom>
              <a:avLst/>
              <a:gdLst>
                <a:gd name="T0" fmla="*/ 0 w 31"/>
                <a:gd name="T1" fmla="*/ 7 h 23"/>
                <a:gd name="T2" fmla="*/ 8 w 31"/>
                <a:gd name="T3" fmla="*/ 23 h 23"/>
                <a:gd name="T4" fmla="*/ 16 w 31"/>
                <a:gd name="T5" fmla="*/ 23 h 23"/>
                <a:gd name="T6" fmla="*/ 31 w 31"/>
                <a:gd name="T7" fmla="*/ 15 h 23"/>
                <a:gd name="T8" fmla="*/ 31 w 31"/>
                <a:gd name="T9" fmla="*/ 0 h 23"/>
                <a:gd name="T10" fmla="*/ 16 w 31"/>
                <a:gd name="T11" fmla="*/ 0 h 23"/>
                <a:gd name="T12" fmla="*/ 0 w 31"/>
                <a:gd name="T13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3">
                  <a:moveTo>
                    <a:pt x="0" y="7"/>
                  </a:moveTo>
                  <a:lnTo>
                    <a:pt x="8" y="23"/>
                  </a:lnTo>
                  <a:lnTo>
                    <a:pt x="16" y="23"/>
                  </a:lnTo>
                  <a:lnTo>
                    <a:pt x="31" y="15"/>
                  </a:lnTo>
                  <a:lnTo>
                    <a:pt x="31" y="0"/>
                  </a:lnTo>
                  <a:lnTo>
                    <a:pt x="16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39" name="Freeform 591"/>
            <p:cNvSpPr>
              <a:spLocks/>
            </p:cNvSpPr>
            <p:nvPr/>
          </p:nvSpPr>
          <p:spPr bwMode="blackWhite">
            <a:xfrm>
              <a:off x="7929895" y="3607231"/>
              <a:ext cx="40910" cy="126474"/>
            </a:xfrm>
            <a:custGeom>
              <a:avLst/>
              <a:gdLst>
                <a:gd name="T0" fmla="*/ 0 w 15"/>
                <a:gd name="T1" fmla="*/ 23 h 46"/>
                <a:gd name="T2" fmla="*/ 8 w 15"/>
                <a:gd name="T3" fmla="*/ 38 h 46"/>
                <a:gd name="T4" fmla="*/ 15 w 15"/>
                <a:gd name="T5" fmla="*/ 46 h 46"/>
                <a:gd name="T6" fmla="*/ 15 w 15"/>
                <a:gd name="T7" fmla="*/ 0 h 46"/>
                <a:gd name="T8" fmla="*/ 8 w 15"/>
                <a:gd name="T9" fmla="*/ 8 h 46"/>
                <a:gd name="T10" fmla="*/ 0 w 15"/>
                <a:gd name="T11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46">
                  <a:moveTo>
                    <a:pt x="0" y="23"/>
                  </a:moveTo>
                  <a:lnTo>
                    <a:pt x="8" y="38"/>
                  </a:lnTo>
                  <a:lnTo>
                    <a:pt x="15" y="46"/>
                  </a:lnTo>
                  <a:lnTo>
                    <a:pt x="15" y="0"/>
                  </a:lnTo>
                  <a:lnTo>
                    <a:pt x="8" y="8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0" name="Freeform 592"/>
            <p:cNvSpPr>
              <a:spLocks/>
            </p:cNvSpPr>
            <p:nvPr/>
          </p:nvSpPr>
          <p:spPr bwMode="blackWhite">
            <a:xfrm>
              <a:off x="8136391" y="3263381"/>
              <a:ext cx="81820" cy="108689"/>
            </a:xfrm>
            <a:custGeom>
              <a:avLst/>
              <a:gdLst>
                <a:gd name="T0" fmla="*/ 0 w 31"/>
                <a:gd name="T1" fmla="*/ 8 h 38"/>
                <a:gd name="T2" fmla="*/ 8 w 31"/>
                <a:gd name="T3" fmla="*/ 15 h 38"/>
                <a:gd name="T4" fmla="*/ 8 w 31"/>
                <a:gd name="T5" fmla="*/ 8 h 38"/>
                <a:gd name="T6" fmla="*/ 16 w 31"/>
                <a:gd name="T7" fmla="*/ 15 h 38"/>
                <a:gd name="T8" fmla="*/ 16 w 31"/>
                <a:gd name="T9" fmla="*/ 38 h 38"/>
                <a:gd name="T10" fmla="*/ 23 w 31"/>
                <a:gd name="T11" fmla="*/ 38 h 38"/>
                <a:gd name="T12" fmla="*/ 31 w 31"/>
                <a:gd name="T13" fmla="*/ 31 h 38"/>
                <a:gd name="T14" fmla="*/ 31 w 31"/>
                <a:gd name="T15" fmla="*/ 15 h 38"/>
                <a:gd name="T16" fmla="*/ 23 w 31"/>
                <a:gd name="T17" fmla="*/ 0 h 38"/>
                <a:gd name="T18" fmla="*/ 8 w 31"/>
                <a:gd name="T19" fmla="*/ 0 h 38"/>
                <a:gd name="T20" fmla="*/ 0 w 31"/>
                <a:gd name="T21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38">
                  <a:moveTo>
                    <a:pt x="0" y="8"/>
                  </a:moveTo>
                  <a:lnTo>
                    <a:pt x="8" y="15"/>
                  </a:lnTo>
                  <a:lnTo>
                    <a:pt x="8" y="8"/>
                  </a:lnTo>
                  <a:lnTo>
                    <a:pt x="16" y="15"/>
                  </a:lnTo>
                  <a:lnTo>
                    <a:pt x="16" y="38"/>
                  </a:lnTo>
                  <a:lnTo>
                    <a:pt x="23" y="38"/>
                  </a:lnTo>
                  <a:lnTo>
                    <a:pt x="31" y="31"/>
                  </a:lnTo>
                  <a:lnTo>
                    <a:pt x="31" y="15"/>
                  </a:lnTo>
                  <a:lnTo>
                    <a:pt x="23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1" name="Freeform 593"/>
            <p:cNvSpPr>
              <a:spLocks/>
            </p:cNvSpPr>
            <p:nvPr/>
          </p:nvSpPr>
          <p:spPr bwMode="blackWhite">
            <a:xfrm>
              <a:off x="8218211" y="3241643"/>
              <a:ext cx="85715" cy="65213"/>
            </a:xfrm>
            <a:custGeom>
              <a:avLst/>
              <a:gdLst>
                <a:gd name="T0" fmla="*/ 0 w 31"/>
                <a:gd name="T1" fmla="*/ 16 h 23"/>
                <a:gd name="T2" fmla="*/ 15 w 31"/>
                <a:gd name="T3" fmla="*/ 23 h 23"/>
                <a:gd name="T4" fmla="*/ 15 w 31"/>
                <a:gd name="T5" fmla="*/ 16 h 23"/>
                <a:gd name="T6" fmla="*/ 15 w 31"/>
                <a:gd name="T7" fmla="*/ 8 h 23"/>
                <a:gd name="T8" fmla="*/ 23 w 31"/>
                <a:gd name="T9" fmla="*/ 16 h 23"/>
                <a:gd name="T10" fmla="*/ 31 w 31"/>
                <a:gd name="T11" fmla="*/ 8 h 23"/>
                <a:gd name="T12" fmla="*/ 23 w 31"/>
                <a:gd name="T13" fmla="*/ 0 h 23"/>
                <a:gd name="T14" fmla="*/ 15 w 31"/>
                <a:gd name="T15" fmla="*/ 0 h 23"/>
                <a:gd name="T16" fmla="*/ 15 w 31"/>
                <a:gd name="T17" fmla="*/ 8 h 23"/>
                <a:gd name="T18" fmla="*/ 8 w 31"/>
                <a:gd name="T19" fmla="*/ 0 h 23"/>
                <a:gd name="T20" fmla="*/ 0 w 31"/>
                <a:gd name="T21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23">
                  <a:moveTo>
                    <a:pt x="0" y="16"/>
                  </a:moveTo>
                  <a:lnTo>
                    <a:pt x="15" y="23"/>
                  </a:lnTo>
                  <a:lnTo>
                    <a:pt x="15" y="16"/>
                  </a:lnTo>
                  <a:lnTo>
                    <a:pt x="15" y="8"/>
                  </a:lnTo>
                  <a:lnTo>
                    <a:pt x="23" y="16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2" name="Freeform 594"/>
            <p:cNvSpPr>
              <a:spLocks/>
            </p:cNvSpPr>
            <p:nvPr/>
          </p:nvSpPr>
          <p:spPr bwMode="blackWhite">
            <a:xfrm>
              <a:off x="8157820" y="2941268"/>
              <a:ext cx="309745" cy="345826"/>
            </a:xfrm>
            <a:custGeom>
              <a:avLst/>
              <a:gdLst>
                <a:gd name="T0" fmla="*/ 0 w 115"/>
                <a:gd name="T1" fmla="*/ 107 h 123"/>
                <a:gd name="T2" fmla="*/ 8 w 115"/>
                <a:gd name="T3" fmla="*/ 115 h 123"/>
                <a:gd name="T4" fmla="*/ 15 w 115"/>
                <a:gd name="T5" fmla="*/ 115 h 123"/>
                <a:gd name="T6" fmla="*/ 23 w 115"/>
                <a:gd name="T7" fmla="*/ 107 h 123"/>
                <a:gd name="T8" fmla="*/ 46 w 115"/>
                <a:gd name="T9" fmla="*/ 100 h 123"/>
                <a:gd name="T10" fmla="*/ 54 w 115"/>
                <a:gd name="T11" fmla="*/ 100 h 123"/>
                <a:gd name="T12" fmla="*/ 54 w 115"/>
                <a:gd name="T13" fmla="*/ 115 h 123"/>
                <a:gd name="T14" fmla="*/ 69 w 115"/>
                <a:gd name="T15" fmla="*/ 123 h 123"/>
                <a:gd name="T16" fmla="*/ 77 w 115"/>
                <a:gd name="T17" fmla="*/ 107 h 123"/>
                <a:gd name="T18" fmla="*/ 69 w 115"/>
                <a:gd name="T19" fmla="*/ 100 h 123"/>
                <a:gd name="T20" fmla="*/ 77 w 115"/>
                <a:gd name="T21" fmla="*/ 100 h 123"/>
                <a:gd name="T22" fmla="*/ 84 w 115"/>
                <a:gd name="T23" fmla="*/ 100 h 123"/>
                <a:gd name="T24" fmla="*/ 92 w 115"/>
                <a:gd name="T25" fmla="*/ 92 h 123"/>
                <a:gd name="T26" fmla="*/ 99 w 115"/>
                <a:gd name="T27" fmla="*/ 100 h 123"/>
                <a:gd name="T28" fmla="*/ 99 w 115"/>
                <a:gd name="T29" fmla="*/ 92 h 123"/>
                <a:gd name="T30" fmla="*/ 107 w 115"/>
                <a:gd name="T31" fmla="*/ 100 h 123"/>
                <a:gd name="T32" fmla="*/ 115 w 115"/>
                <a:gd name="T33" fmla="*/ 92 h 123"/>
                <a:gd name="T34" fmla="*/ 115 w 115"/>
                <a:gd name="T35" fmla="*/ 84 h 123"/>
                <a:gd name="T36" fmla="*/ 99 w 115"/>
                <a:gd name="T37" fmla="*/ 54 h 123"/>
                <a:gd name="T38" fmla="*/ 99 w 115"/>
                <a:gd name="T39" fmla="*/ 46 h 123"/>
                <a:gd name="T40" fmla="*/ 107 w 115"/>
                <a:gd name="T41" fmla="*/ 46 h 123"/>
                <a:gd name="T42" fmla="*/ 99 w 115"/>
                <a:gd name="T43" fmla="*/ 39 h 123"/>
                <a:gd name="T44" fmla="*/ 77 w 115"/>
                <a:gd name="T45" fmla="*/ 8 h 123"/>
                <a:gd name="T46" fmla="*/ 69 w 115"/>
                <a:gd name="T47" fmla="*/ 0 h 123"/>
                <a:gd name="T48" fmla="*/ 77 w 115"/>
                <a:gd name="T49" fmla="*/ 8 h 123"/>
                <a:gd name="T50" fmla="*/ 69 w 115"/>
                <a:gd name="T51" fmla="*/ 8 h 123"/>
                <a:gd name="T52" fmla="*/ 77 w 115"/>
                <a:gd name="T53" fmla="*/ 39 h 123"/>
                <a:gd name="T54" fmla="*/ 77 w 115"/>
                <a:gd name="T55" fmla="*/ 62 h 123"/>
                <a:gd name="T56" fmla="*/ 61 w 115"/>
                <a:gd name="T57" fmla="*/ 69 h 123"/>
                <a:gd name="T58" fmla="*/ 61 w 115"/>
                <a:gd name="T59" fmla="*/ 62 h 123"/>
                <a:gd name="T60" fmla="*/ 54 w 115"/>
                <a:gd name="T61" fmla="*/ 62 h 123"/>
                <a:gd name="T62" fmla="*/ 54 w 115"/>
                <a:gd name="T63" fmla="*/ 84 h 123"/>
                <a:gd name="T64" fmla="*/ 54 w 115"/>
                <a:gd name="T65" fmla="*/ 92 h 123"/>
                <a:gd name="T66" fmla="*/ 46 w 115"/>
                <a:gd name="T67" fmla="*/ 84 h 123"/>
                <a:gd name="T68" fmla="*/ 15 w 115"/>
                <a:gd name="T69" fmla="*/ 92 h 123"/>
                <a:gd name="T70" fmla="*/ 0 w 115"/>
                <a:gd name="T71" fmla="*/ 107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5" h="123">
                  <a:moveTo>
                    <a:pt x="0" y="107"/>
                  </a:moveTo>
                  <a:lnTo>
                    <a:pt x="8" y="115"/>
                  </a:lnTo>
                  <a:lnTo>
                    <a:pt x="15" y="115"/>
                  </a:lnTo>
                  <a:lnTo>
                    <a:pt x="23" y="107"/>
                  </a:lnTo>
                  <a:lnTo>
                    <a:pt x="46" y="100"/>
                  </a:lnTo>
                  <a:lnTo>
                    <a:pt x="54" y="100"/>
                  </a:lnTo>
                  <a:lnTo>
                    <a:pt x="54" y="115"/>
                  </a:lnTo>
                  <a:lnTo>
                    <a:pt x="69" y="123"/>
                  </a:lnTo>
                  <a:lnTo>
                    <a:pt x="77" y="107"/>
                  </a:lnTo>
                  <a:lnTo>
                    <a:pt x="69" y="100"/>
                  </a:lnTo>
                  <a:lnTo>
                    <a:pt x="77" y="100"/>
                  </a:lnTo>
                  <a:lnTo>
                    <a:pt x="84" y="100"/>
                  </a:lnTo>
                  <a:lnTo>
                    <a:pt x="92" y="92"/>
                  </a:lnTo>
                  <a:lnTo>
                    <a:pt x="99" y="100"/>
                  </a:lnTo>
                  <a:lnTo>
                    <a:pt x="99" y="92"/>
                  </a:lnTo>
                  <a:lnTo>
                    <a:pt x="107" y="100"/>
                  </a:lnTo>
                  <a:lnTo>
                    <a:pt x="115" y="92"/>
                  </a:lnTo>
                  <a:lnTo>
                    <a:pt x="115" y="84"/>
                  </a:lnTo>
                  <a:lnTo>
                    <a:pt x="99" y="54"/>
                  </a:lnTo>
                  <a:lnTo>
                    <a:pt x="99" y="46"/>
                  </a:lnTo>
                  <a:lnTo>
                    <a:pt x="107" y="46"/>
                  </a:lnTo>
                  <a:lnTo>
                    <a:pt x="99" y="39"/>
                  </a:lnTo>
                  <a:lnTo>
                    <a:pt x="77" y="8"/>
                  </a:lnTo>
                  <a:lnTo>
                    <a:pt x="69" y="0"/>
                  </a:lnTo>
                  <a:lnTo>
                    <a:pt x="77" y="8"/>
                  </a:lnTo>
                  <a:lnTo>
                    <a:pt x="69" y="8"/>
                  </a:lnTo>
                  <a:lnTo>
                    <a:pt x="77" y="39"/>
                  </a:lnTo>
                  <a:lnTo>
                    <a:pt x="77" y="62"/>
                  </a:lnTo>
                  <a:lnTo>
                    <a:pt x="61" y="69"/>
                  </a:lnTo>
                  <a:lnTo>
                    <a:pt x="61" y="62"/>
                  </a:lnTo>
                  <a:lnTo>
                    <a:pt x="54" y="62"/>
                  </a:lnTo>
                  <a:lnTo>
                    <a:pt x="54" y="84"/>
                  </a:lnTo>
                  <a:lnTo>
                    <a:pt x="54" y="92"/>
                  </a:lnTo>
                  <a:lnTo>
                    <a:pt x="46" y="84"/>
                  </a:lnTo>
                  <a:lnTo>
                    <a:pt x="15" y="92"/>
                  </a:lnTo>
                  <a:lnTo>
                    <a:pt x="0" y="10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3" name="Freeform 595"/>
            <p:cNvSpPr>
              <a:spLocks/>
            </p:cNvSpPr>
            <p:nvPr/>
          </p:nvSpPr>
          <p:spPr bwMode="blackWhite">
            <a:xfrm>
              <a:off x="8282497" y="2797009"/>
              <a:ext cx="185068" cy="165997"/>
            </a:xfrm>
            <a:custGeom>
              <a:avLst/>
              <a:gdLst>
                <a:gd name="T0" fmla="*/ 8 w 69"/>
                <a:gd name="T1" fmla="*/ 38 h 61"/>
                <a:gd name="T2" fmla="*/ 15 w 69"/>
                <a:gd name="T3" fmla="*/ 61 h 61"/>
                <a:gd name="T4" fmla="*/ 23 w 69"/>
                <a:gd name="T5" fmla="*/ 53 h 61"/>
                <a:gd name="T6" fmla="*/ 15 w 69"/>
                <a:gd name="T7" fmla="*/ 38 h 61"/>
                <a:gd name="T8" fmla="*/ 23 w 69"/>
                <a:gd name="T9" fmla="*/ 46 h 61"/>
                <a:gd name="T10" fmla="*/ 31 w 69"/>
                <a:gd name="T11" fmla="*/ 38 h 61"/>
                <a:gd name="T12" fmla="*/ 46 w 69"/>
                <a:gd name="T13" fmla="*/ 46 h 61"/>
                <a:gd name="T14" fmla="*/ 53 w 69"/>
                <a:gd name="T15" fmla="*/ 38 h 61"/>
                <a:gd name="T16" fmla="*/ 61 w 69"/>
                <a:gd name="T17" fmla="*/ 38 h 61"/>
                <a:gd name="T18" fmla="*/ 69 w 69"/>
                <a:gd name="T19" fmla="*/ 30 h 61"/>
                <a:gd name="T20" fmla="*/ 61 w 69"/>
                <a:gd name="T21" fmla="*/ 30 h 61"/>
                <a:gd name="T22" fmla="*/ 53 w 69"/>
                <a:gd name="T23" fmla="*/ 23 h 61"/>
                <a:gd name="T24" fmla="*/ 53 w 69"/>
                <a:gd name="T25" fmla="*/ 15 h 61"/>
                <a:gd name="T26" fmla="*/ 46 w 69"/>
                <a:gd name="T27" fmla="*/ 23 h 61"/>
                <a:gd name="T28" fmla="*/ 38 w 69"/>
                <a:gd name="T29" fmla="*/ 15 h 61"/>
                <a:gd name="T30" fmla="*/ 0 w 69"/>
                <a:gd name="T31" fmla="*/ 0 h 61"/>
                <a:gd name="T32" fmla="*/ 8 w 69"/>
                <a:gd name="T33" fmla="*/ 8 h 61"/>
                <a:gd name="T34" fmla="*/ 15 w 69"/>
                <a:gd name="T35" fmla="*/ 30 h 61"/>
                <a:gd name="T36" fmla="*/ 8 w 69"/>
                <a:gd name="T37" fmla="*/ 30 h 61"/>
                <a:gd name="T38" fmla="*/ 8 w 69"/>
                <a:gd name="T39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1">
                  <a:moveTo>
                    <a:pt x="8" y="38"/>
                  </a:moveTo>
                  <a:lnTo>
                    <a:pt x="15" y="61"/>
                  </a:lnTo>
                  <a:lnTo>
                    <a:pt x="23" y="53"/>
                  </a:lnTo>
                  <a:lnTo>
                    <a:pt x="15" y="38"/>
                  </a:lnTo>
                  <a:lnTo>
                    <a:pt x="23" y="46"/>
                  </a:lnTo>
                  <a:lnTo>
                    <a:pt x="31" y="38"/>
                  </a:lnTo>
                  <a:lnTo>
                    <a:pt x="46" y="46"/>
                  </a:lnTo>
                  <a:lnTo>
                    <a:pt x="53" y="38"/>
                  </a:lnTo>
                  <a:lnTo>
                    <a:pt x="61" y="38"/>
                  </a:lnTo>
                  <a:lnTo>
                    <a:pt x="69" y="30"/>
                  </a:lnTo>
                  <a:lnTo>
                    <a:pt x="61" y="30"/>
                  </a:lnTo>
                  <a:lnTo>
                    <a:pt x="53" y="23"/>
                  </a:lnTo>
                  <a:lnTo>
                    <a:pt x="53" y="15"/>
                  </a:lnTo>
                  <a:lnTo>
                    <a:pt x="46" y="23"/>
                  </a:lnTo>
                  <a:lnTo>
                    <a:pt x="38" y="15"/>
                  </a:lnTo>
                  <a:lnTo>
                    <a:pt x="0" y="0"/>
                  </a:lnTo>
                  <a:lnTo>
                    <a:pt x="8" y="8"/>
                  </a:lnTo>
                  <a:lnTo>
                    <a:pt x="15" y="30"/>
                  </a:lnTo>
                  <a:lnTo>
                    <a:pt x="8" y="30"/>
                  </a:lnTo>
                  <a:lnTo>
                    <a:pt x="8" y="3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4" name="Line 596"/>
            <p:cNvSpPr>
              <a:spLocks noChangeShapeType="1"/>
            </p:cNvSpPr>
            <p:nvPr/>
          </p:nvSpPr>
          <p:spPr bwMode="blackWhite">
            <a:xfrm flipV="1">
              <a:off x="7867556" y="2917554"/>
              <a:ext cx="23377" cy="237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5" name="Line 597"/>
            <p:cNvSpPr>
              <a:spLocks noChangeShapeType="1"/>
            </p:cNvSpPr>
            <p:nvPr/>
          </p:nvSpPr>
          <p:spPr bwMode="blackWhite">
            <a:xfrm flipV="1">
              <a:off x="8198729" y="3476804"/>
              <a:ext cx="1948" cy="237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6" name="Line 598"/>
            <p:cNvSpPr>
              <a:spLocks noChangeShapeType="1"/>
            </p:cNvSpPr>
            <p:nvPr/>
          </p:nvSpPr>
          <p:spPr bwMode="blackWhite">
            <a:xfrm flipV="1">
              <a:off x="8446135" y="2834556"/>
              <a:ext cx="1948" cy="23714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7" name="Freeform 599"/>
            <p:cNvSpPr>
              <a:spLocks/>
            </p:cNvSpPr>
            <p:nvPr/>
          </p:nvSpPr>
          <p:spPr bwMode="blackWhite">
            <a:xfrm>
              <a:off x="8467564" y="2797009"/>
              <a:ext cx="38961" cy="37547"/>
            </a:xfrm>
            <a:custGeom>
              <a:avLst/>
              <a:gdLst>
                <a:gd name="T0" fmla="*/ 0 w 15"/>
                <a:gd name="T1" fmla="*/ 15 h 15"/>
                <a:gd name="T2" fmla="*/ 15 w 15"/>
                <a:gd name="T3" fmla="*/ 0 h 15"/>
                <a:gd name="T4" fmla="*/ 7 w 15"/>
                <a:gd name="T5" fmla="*/ 0 h 15"/>
                <a:gd name="T6" fmla="*/ 0 w 15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15" y="0"/>
                  </a:lnTo>
                  <a:lnTo>
                    <a:pt x="7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8" name="Line 600"/>
            <p:cNvSpPr>
              <a:spLocks noChangeShapeType="1"/>
            </p:cNvSpPr>
            <p:nvPr/>
          </p:nvSpPr>
          <p:spPr bwMode="blackWhite">
            <a:xfrm flipV="1">
              <a:off x="8529902" y="2751558"/>
              <a:ext cx="3897" cy="45451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49" name="Line 601"/>
            <p:cNvSpPr>
              <a:spLocks noChangeShapeType="1"/>
            </p:cNvSpPr>
            <p:nvPr/>
          </p:nvSpPr>
          <p:spPr bwMode="blackWhite">
            <a:xfrm>
              <a:off x="8549384" y="2729820"/>
              <a:ext cx="21429" cy="19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0" name="Freeform 602"/>
            <p:cNvSpPr>
              <a:spLocks/>
            </p:cNvSpPr>
            <p:nvPr/>
          </p:nvSpPr>
          <p:spPr bwMode="blackWhite">
            <a:xfrm>
              <a:off x="8570812" y="2583584"/>
              <a:ext cx="21429" cy="39523"/>
            </a:xfrm>
            <a:custGeom>
              <a:avLst/>
              <a:gdLst>
                <a:gd name="T0" fmla="*/ 0 w 8"/>
                <a:gd name="T1" fmla="*/ 7 h 15"/>
                <a:gd name="T2" fmla="*/ 0 w 8"/>
                <a:gd name="T3" fmla="*/ 15 h 15"/>
                <a:gd name="T4" fmla="*/ 8 w 8"/>
                <a:gd name="T5" fmla="*/ 7 h 15"/>
                <a:gd name="T6" fmla="*/ 0 w 8"/>
                <a:gd name="T7" fmla="*/ 0 h 15"/>
                <a:gd name="T8" fmla="*/ 0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7"/>
                  </a:moveTo>
                  <a:lnTo>
                    <a:pt x="0" y="15"/>
                  </a:lnTo>
                  <a:lnTo>
                    <a:pt x="8" y="7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1" name="Freeform 603"/>
            <p:cNvSpPr>
              <a:spLocks/>
            </p:cNvSpPr>
            <p:nvPr/>
          </p:nvSpPr>
          <p:spPr bwMode="blackGray">
            <a:xfrm>
              <a:off x="8506527" y="2259496"/>
              <a:ext cx="23377" cy="217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8 h 8"/>
                <a:gd name="T4" fmla="*/ 0 w 8"/>
                <a:gd name="T5" fmla="*/ 0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2" name="Line 604"/>
            <p:cNvSpPr>
              <a:spLocks noChangeShapeType="1"/>
            </p:cNvSpPr>
            <p:nvPr/>
          </p:nvSpPr>
          <p:spPr bwMode="blackGray">
            <a:xfrm>
              <a:off x="8364316" y="1832647"/>
              <a:ext cx="17533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3" name="Freeform 605"/>
            <p:cNvSpPr>
              <a:spLocks/>
            </p:cNvSpPr>
            <p:nvPr/>
          </p:nvSpPr>
          <p:spPr bwMode="blackGray">
            <a:xfrm>
              <a:off x="8364316" y="1832647"/>
              <a:ext cx="81820" cy="21738"/>
            </a:xfrm>
            <a:custGeom>
              <a:avLst/>
              <a:gdLst>
                <a:gd name="T0" fmla="*/ 7 w 30"/>
                <a:gd name="T1" fmla="*/ 8 h 8"/>
                <a:gd name="T2" fmla="*/ 30 w 30"/>
                <a:gd name="T3" fmla="*/ 0 h 8"/>
                <a:gd name="T4" fmla="*/ 0 w 30"/>
                <a:gd name="T5" fmla="*/ 0 h 8"/>
                <a:gd name="T6" fmla="*/ 7 w 30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8">
                  <a:moveTo>
                    <a:pt x="7" y="8"/>
                  </a:moveTo>
                  <a:lnTo>
                    <a:pt x="30" y="0"/>
                  </a:lnTo>
                  <a:lnTo>
                    <a:pt x="0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4" name="Freeform 606"/>
            <p:cNvSpPr>
              <a:spLocks/>
            </p:cNvSpPr>
            <p:nvPr/>
          </p:nvSpPr>
          <p:spPr bwMode="blackGray">
            <a:xfrm>
              <a:off x="8364316" y="1832647"/>
              <a:ext cx="81820" cy="21738"/>
            </a:xfrm>
            <a:custGeom>
              <a:avLst/>
              <a:gdLst>
                <a:gd name="T0" fmla="*/ 7 w 30"/>
                <a:gd name="T1" fmla="*/ 8 h 8"/>
                <a:gd name="T2" fmla="*/ 30 w 30"/>
                <a:gd name="T3" fmla="*/ 0 h 8"/>
                <a:gd name="T4" fmla="*/ 0 w 30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8">
                  <a:moveTo>
                    <a:pt x="7" y="8"/>
                  </a:moveTo>
                  <a:lnTo>
                    <a:pt x="30" y="0"/>
                  </a:lnTo>
                  <a:lnTo>
                    <a:pt x="0" y="0"/>
                  </a:lnTo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5" name="Freeform 607"/>
            <p:cNvSpPr>
              <a:spLocks/>
            </p:cNvSpPr>
            <p:nvPr/>
          </p:nvSpPr>
          <p:spPr bwMode="blackGray">
            <a:xfrm>
              <a:off x="7331834" y="1745696"/>
              <a:ext cx="83767" cy="19762"/>
            </a:xfrm>
            <a:custGeom>
              <a:avLst/>
              <a:gdLst>
                <a:gd name="T0" fmla="*/ 0 w 31"/>
                <a:gd name="T1" fmla="*/ 7 h 7"/>
                <a:gd name="T2" fmla="*/ 31 w 31"/>
                <a:gd name="T3" fmla="*/ 7 h 7"/>
                <a:gd name="T4" fmla="*/ 8 w 31"/>
                <a:gd name="T5" fmla="*/ 0 h 7"/>
                <a:gd name="T6" fmla="*/ 0 w 31"/>
                <a:gd name="T7" fmla="*/ 0 h 7"/>
                <a:gd name="T8" fmla="*/ 0 w 31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7">
                  <a:moveTo>
                    <a:pt x="0" y="7"/>
                  </a:moveTo>
                  <a:lnTo>
                    <a:pt x="31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6" name="Line 608"/>
            <p:cNvSpPr>
              <a:spLocks noChangeShapeType="1"/>
            </p:cNvSpPr>
            <p:nvPr/>
          </p:nvSpPr>
          <p:spPr bwMode="blackGray">
            <a:xfrm>
              <a:off x="7292873" y="1745696"/>
              <a:ext cx="19481" cy="395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7" name="Freeform 609"/>
            <p:cNvSpPr>
              <a:spLocks/>
            </p:cNvSpPr>
            <p:nvPr/>
          </p:nvSpPr>
          <p:spPr bwMode="blackGray">
            <a:xfrm>
              <a:off x="7376640" y="1702221"/>
              <a:ext cx="120781" cy="23714"/>
            </a:xfrm>
            <a:custGeom>
              <a:avLst/>
              <a:gdLst>
                <a:gd name="T0" fmla="*/ 0 w 45"/>
                <a:gd name="T1" fmla="*/ 0 h 8"/>
                <a:gd name="T2" fmla="*/ 45 w 45"/>
                <a:gd name="T3" fmla="*/ 8 h 8"/>
                <a:gd name="T4" fmla="*/ 45 w 45"/>
                <a:gd name="T5" fmla="*/ 0 h 8"/>
                <a:gd name="T6" fmla="*/ 0 w 45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8">
                  <a:moveTo>
                    <a:pt x="0" y="0"/>
                  </a:moveTo>
                  <a:lnTo>
                    <a:pt x="45" y="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8" name="Freeform 610"/>
            <p:cNvSpPr>
              <a:spLocks/>
            </p:cNvSpPr>
            <p:nvPr/>
          </p:nvSpPr>
          <p:spPr bwMode="blackGray">
            <a:xfrm>
              <a:off x="7146766" y="1682460"/>
              <a:ext cx="204548" cy="43476"/>
            </a:xfrm>
            <a:custGeom>
              <a:avLst/>
              <a:gdLst>
                <a:gd name="T0" fmla="*/ 8 w 77"/>
                <a:gd name="T1" fmla="*/ 7 h 15"/>
                <a:gd name="T2" fmla="*/ 39 w 77"/>
                <a:gd name="T3" fmla="*/ 15 h 15"/>
                <a:gd name="T4" fmla="*/ 69 w 77"/>
                <a:gd name="T5" fmla="*/ 15 h 15"/>
                <a:gd name="T6" fmla="*/ 77 w 77"/>
                <a:gd name="T7" fmla="*/ 7 h 15"/>
                <a:gd name="T8" fmla="*/ 39 w 77"/>
                <a:gd name="T9" fmla="*/ 0 h 15"/>
                <a:gd name="T10" fmla="*/ 8 w 77"/>
                <a:gd name="T11" fmla="*/ 0 h 15"/>
                <a:gd name="T12" fmla="*/ 0 w 77"/>
                <a:gd name="T13" fmla="*/ 0 h 15"/>
                <a:gd name="T14" fmla="*/ 8 w 77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15">
                  <a:moveTo>
                    <a:pt x="8" y="7"/>
                  </a:moveTo>
                  <a:lnTo>
                    <a:pt x="39" y="15"/>
                  </a:lnTo>
                  <a:lnTo>
                    <a:pt x="69" y="15"/>
                  </a:lnTo>
                  <a:lnTo>
                    <a:pt x="77" y="7"/>
                  </a:lnTo>
                  <a:lnTo>
                    <a:pt x="39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59" name="Freeform 611"/>
            <p:cNvSpPr>
              <a:spLocks/>
            </p:cNvSpPr>
            <p:nvPr/>
          </p:nvSpPr>
          <p:spPr bwMode="blackGray">
            <a:xfrm>
              <a:off x="6219481" y="1573771"/>
              <a:ext cx="105197" cy="45451"/>
            </a:xfrm>
            <a:custGeom>
              <a:avLst/>
              <a:gdLst>
                <a:gd name="T0" fmla="*/ 0 w 39"/>
                <a:gd name="T1" fmla="*/ 16 h 16"/>
                <a:gd name="T2" fmla="*/ 39 w 39"/>
                <a:gd name="T3" fmla="*/ 16 h 16"/>
                <a:gd name="T4" fmla="*/ 31 w 39"/>
                <a:gd name="T5" fmla="*/ 8 h 16"/>
                <a:gd name="T6" fmla="*/ 8 w 39"/>
                <a:gd name="T7" fmla="*/ 0 h 16"/>
                <a:gd name="T8" fmla="*/ 0 w 39"/>
                <a:gd name="T9" fmla="*/ 0 h 16"/>
                <a:gd name="T10" fmla="*/ 0 w 39"/>
                <a:gd name="T11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6">
                  <a:moveTo>
                    <a:pt x="0" y="16"/>
                  </a:moveTo>
                  <a:lnTo>
                    <a:pt x="39" y="16"/>
                  </a:lnTo>
                  <a:lnTo>
                    <a:pt x="31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0" name="Freeform 612"/>
            <p:cNvSpPr>
              <a:spLocks/>
            </p:cNvSpPr>
            <p:nvPr/>
          </p:nvSpPr>
          <p:spPr bwMode="blackGray">
            <a:xfrm>
              <a:off x="5972075" y="1530295"/>
              <a:ext cx="229873" cy="67189"/>
            </a:xfrm>
            <a:custGeom>
              <a:avLst/>
              <a:gdLst>
                <a:gd name="T0" fmla="*/ 0 w 84"/>
                <a:gd name="T1" fmla="*/ 8 h 23"/>
                <a:gd name="T2" fmla="*/ 38 w 84"/>
                <a:gd name="T3" fmla="*/ 23 h 23"/>
                <a:gd name="T4" fmla="*/ 84 w 84"/>
                <a:gd name="T5" fmla="*/ 23 h 23"/>
                <a:gd name="T6" fmla="*/ 76 w 84"/>
                <a:gd name="T7" fmla="*/ 15 h 23"/>
                <a:gd name="T8" fmla="*/ 23 w 84"/>
                <a:gd name="T9" fmla="*/ 0 h 23"/>
                <a:gd name="T10" fmla="*/ 7 w 84"/>
                <a:gd name="T11" fmla="*/ 0 h 23"/>
                <a:gd name="T12" fmla="*/ 7 w 84"/>
                <a:gd name="T13" fmla="*/ 8 h 23"/>
                <a:gd name="T14" fmla="*/ 0 w 84"/>
                <a:gd name="T1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23">
                  <a:moveTo>
                    <a:pt x="0" y="8"/>
                  </a:moveTo>
                  <a:lnTo>
                    <a:pt x="38" y="23"/>
                  </a:lnTo>
                  <a:lnTo>
                    <a:pt x="84" y="23"/>
                  </a:lnTo>
                  <a:lnTo>
                    <a:pt x="76" y="15"/>
                  </a:lnTo>
                  <a:lnTo>
                    <a:pt x="23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1" name="Freeform 613"/>
            <p:cNvSpPr>
              <a:spLocks/>
            </p:cNvSpPr>
            <p:nvPr/>
          </p:nvSpPr>
          <p:spPr bwMode="blackGray">
            <a:xfrm>
              <a:off x="5227908" y="1660722"/>
              <a:ext cx="348706" cy="193663"/>
            </a:xfrm>
            <a:custGeom>
              <a:avLst/>
              <a:gdLst>
                <a:gd name="T0" fmla="*/ 8 w 130"/>
                <a:gd name="T1" fmla="*/ 61 h 69"/>
                <a:gd name="T2" fmla="*/ 31 w 130"/>
                <a:gd name="T3" fmla="*/ 69 h 69"/>
                <a:gd name="T4" fmla="*/ 62 w 130"/>
                <a:gd name="T5" fmla="*/ 69 h 69"/>
                <a:gd name="T6" fmla="*/ 46 w 130"/>
                <a:gd name="T7" fmla="*/ 61 h 69"/>
                <a:gd name="T8" fmla="*/ 39 w 130"/>
                <a:gd name="T9" fmla="*/ 46 h 69"/>
                <a:gd name="T10" fmla="*/ 69 w 130"/>
                <a:gd name="T11" fmla="*/ 15 h 69"/>
                <a:gd name="T12" fmla="*/ 130 w 130"/>
                <a:gd name="T13" fmla="*/ 8 h 69"/>
                <a:gd name="T14" fmla="*/ 123 w 130"/>
                <a:gd name="T15" fmla="*/ 0 h 69"/>
                <a:gd name="T16" fmla="*/ 115 w 130"/>
                <a:gd name="T17" fmla="*/ 0 h 69"/>
                <a:gd name="T18" fmla="*/ 100 w 130"/>
                <a:gd name="T19" fmla="*/ 0 h 69"/>
                <a:gd name="T20" fmla="*/ 62 w 130"/>
                <a:gd name="T21" fmla="*/ 8 h 69"/>
                <a:gd name="T22" fmla="*/ 23 w 130"/>
                <a:gd name="T23" fmla="*/ 15 h 69"/>
                <a:gd name="T24" fmla="*/ 23 w 130"/>
                <a:gd name="T25" fmla="*/ 31 h 69"/>
                <a:gd name="T26" fmla="*/ 16 w 130"/>
                <a:gd name="T27" fmla="*/ 31 h 69"/>
                <a:gd name="T28" fmla="*/ 23 w 130"/>
                <a:gd name="T29" fmla="*/ 38 h 69"/>
                <a:gd name="T30" fmla="*/ 8 w 130"/>
                <a:gd name="T31" fmla="*/ 46 h 69"/>
                <a:gd name="T32" fmla="*/ 16 w 130"/>
                <a:gd name="T33" fmla="*/ 46 h 69"/>
                <a:gd name="T34" fmla="*/ 0 w 130"/>
                <a:gd name="T35" fmla="*/ 53 h 69"/>
                <a:gd name="T36" fmla="*/ 8 w 130"/>
                <a:gd name="T37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0" h="69">
                  <a:moveTo>
                    <a:pt x="8" y="61"/>
                  </a:moveTo>
                  <a:lnTo>
                    <a:pt x="31" y="69"/>
                  </a:lnTo>
                  <a:lnTo>
                    <a:pt x="62" y="69"/>
                  </a:lnTo>
                  <a:lnTo>
                    <a:pt x="46" y="61"/>
                  </a:lnTo>
                  <a:lnTo>
                    <a:pt x="39" y="46"/>
                  </a:lnTo>
                  <a:lnTo>
                    <a:pt x="69" y="15"/>
                  </a:lnTo>
                  <a:lnTo>
                    <a:pt x="130" y="8"/>
                  </a:lnTo>
                  <a:lnTo>
                    <a:pt x="123" y="0"/>
                  </a:lnTo>
                  <a:lnTo>
                    <a:pt x="115" y="0"/>
                  </a:lnTo>
                  <a:lnTo>
                    <a:pt x="100" y="0"/>
                  </a:lnTo>
                  <a:lnTo>
                    <a:pt x="62" y="8"/>
                  </a:lnTo>
                  <a:lnTo>
                    <a:pt x="23" y="15"/>
                  </a:lnTo>
                  <a:lnTo>
                    <a:pt x="23" y="31"/>
                  </a:lnTo>
                  <a:lnTo>
                    <a:pt x="16" y="31"/>
                  </a:lnTo>
                  <a:lnTo>
                    <a:pt x="23" y="38"/>
                  </a:lnTo>
                  <a:lnTo>
                    <a:pt x="8" y="46"/>
                  </a:lnTo>
                  <a:lnTo>
                    <a:pt x="16" y="46"/>
                  </a:lnTo>
                  <a:lnTo>
                    <a:pt x="0" y="53"/>
                  </a:lnTo>
                  <a:lnTo>
                    <a:pt x="8" y="61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2" name="Freeform 614"/>
            <p:cNvSpPr>
              <a:spLocks/>
            </p:cNvSpPr>
            <p:nvPr/>
          </p:nvSpPr>
          <p:spPr bwMode="blackGray">
            <a:xfrm>
              <a:off x="5185051" y="1895884"/>
              <a:ext cx="62338" cy="21738"/>
            </a:xfrm>
            <a:custGeom>
              <a:avLst/>
              <a:gdLst>
                <a:gd name="T0" fmla="*/ 8 w 23"/>
                <a:gd name="T1" fmla="*/ 8 h 8"/>
                <a:gd name="T2" fmla="*/ 15 w 23"/>
                <a:gd name="T3" fmla="*/ 8 h 8"/>
                <a:gd name="T4" fmla="*/ 23 w 23"/>
                <a:gd name="T5" fmla="*/ 0 h 8"/>
                <a:gd name="T6" fmla="*/ 8 w 23"/>
                <a:gd name="T7" fmla="*/ 0 h 8"/>
                <a:gd name="T8" fmla="*/ 0 w 23"/>
                <a:gd name="T9" fmla="*/ 0 h 8"/>
                <a:gd name="T10" fmla="*/ 8 w 23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8">
                  <a:moveTo>
                    <a:pt x="8" y="8"/>
                  </a:moveTo>
                  <a:lnTo>
                    <a:pt x="15" y="8"/>
                  </a:lnTo>
                  <a:lnTo>
                    <a:pt x="23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3" name="Freeform 615"/>
            <p:cNvSpPr>
              <a:spLocks/>
            </p:cNvSpPr>
            <p:nvPr/>
          </p:nvSpPr>
          <p:spPr bwMode="blackWhite">
            <a:xfrm>
              <a:off x="4259713" y="1552033"/>
              <a:ext cx="346759" cy="108689"/>
            </a:xfrm>
            <a:custGeom>
              <a:avLst/>
              <a:gdLst>
                <a:gd name="T0" fmla="*/ 0 w 130"/>
                <a:gd name="T1" fmla="*/ 7 h 38"/>
                <a:gd name="T2" fmla="*/ 8 w 130"/>
                <a:gd name="T3" fmla="*/ 15 h 38"/>
                <a:gd name="T4" fmla="*/ 15 w 130"/>
                <a:gd name="T5" fmla="*/ 23 h 38"/>
                <a:gd name="T6" fmla="*/ 31 w 130"/>
                <a:gd name="T7" fmla="*/ 23 h 38"/>
                <a:gd name="T8" fmla="*/ 23 w 130"/>
                <a:gd name="T9" fmla="*/ 23 h 38"/>
                <a:gd name="T10" fmla="*/ 23 w 130"/>
                <a:gd name="T11" fmla="*/ 30 h 38"/>
                <a:gd name="T12" fmla="*/ 46 w 130"/>
                <a:gd name="T13" fmla="*/ 38 h 38"/>
                <a:gd name="T14" fmla="*/ 61 w 130"/>
                <a:gd name="T15" fmla="*/ 23 h 38"/>
                <a:gd name="T16" fmla="*/ 77 w 130"/>
                <a:gd name="T17" fmla="*/ 15 h 38"/>
                <a:gd name="T18" fmla="*/ 84 w 130"/>
                <a:gd name="T19" fmla="*/ 23 h 38"/>
                <a:gd name="T20" fmla="*/ 84 w 130"/>
                <a:gd name="T21" fmla="*/ 30 h 38"/>
                <a:gd name="T22" fmla="*/ 100 w 130"/>
                <a:gd name="T23" fmla="*/ 30 h 38"/>
                <a:gd name="T24" fmla="*/ 115 w 130"/>
                <a:gd name="T25" fmla="*/ 30 h 38"/>
                <a:gd name="T26" fmla="*/ 61 w 130"/>
                <a:gd name="T27" fmla="*/ 15 h 38"/>
                <a:gd name="T28" fmla="*/ 61 w 130"/>
                <a:gd name="T29" fmla="*/ 7 h 38"/>
                <a:gd name="T30" fmla="*/ 100 w 130"/>
                <a:gd name="T31" fmla="*/ 15 h 38"/>
                <a:gd name="T32" fmla="*/ 130 w 130"/>
                <a:gd name="T33" fmla="*/ 7 h 38"/>
                <a:gd name="T34" fmla="*/ 122 w 130"/>
                <a:gd name="T35" fmla="*/ 0 h 38"/>
                <a:gd name="T36" fmla="*/ 69 w 130"/>
                <a:gd name="T37" fmla="*/ 0 h 38"/>
                <a:gd name="T38" fmla="*/ 38 w 130"/>
                <a:gd name="T39" fmla="*/ 7 h 38"/>
                <a:gd name="T40" fmla="*/ 0 w 130"/>
                <a:gd name="T41" fmla="*/ 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38">
                  <a:moveTo>
                    <a:pt x="0" y="7"/>
                  </a:moveTo>
                  <a:lnTo>
                    <a:pt x="8" y="15"/>
                  </a:lnTo>
                  <a:lnTo>
                    <a:pt x="15" y="23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23" y="30"/>
                  </a:lnTo>
                  <a:lnTo>
                    <a:pt x="46" y="38"/>
                  </a:lnTo>
                  <a:lnTo>
                    <a:pt x="61" y="23"/>
                  </a:lnTo>
                  <a:lnTo>
                    <a:pt x="77" y="15"/>
                  </a:lnTo>
                  <a:lnTo>
                    <a:pt x="84" y="23"/>
                  </a:lnTo>
                  <a:lnTo>
                    <a:pt x="84" y="30"/>
                  </a:lnTo>
                  <a:lnTo>
                    <a:pt x="100" y="30"/>
                  </a:lnTo>
                  <a:lnTo>
                    <a:pt x="115" y="30"/>
                  </a:lnTo>
                  <a:lnTo>
                    <a:pt x="61" y="15"/>
                  </a:lnTo>
                  <a:lnTo>
                    <a:pt x="61" y="7"/>
                  </a:lnTo>
                  <a:lnTo>
                    <a:pt x="100" y="15"/>
                  </a:lnTo>
                  <a:lnTo>
                    <a:pt x="130" y="7"/>
                  </a:lnTo>
                  <a:lnTo>
                    <a:pt x="122" y="0"/>
                  </a:lnTo>
                  <a:lnTo>
                    <a:pt x="69" y="0"/>
                  </a:lnTo>
                  <a:lnTo>
                    <a:pt x="3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4" name="Line 616"/>
            <p:cNvSpPr>
              <a:spLocks noChangeShapeType="1"/>
            </p:cNvSpPr>
            <p:nvPr/>
          </p:nvSpPr>
          <p:spPr bwMode="blackWhite">
            <a:xfrm>
              <a:off x="3764901" y="2152784"/>
              <a:ext cx="19481" cy="1976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5" name="Freeform 617"/>
            <p:cNvSpPr>
              <a:spLocks/>
            </p:cNvSpPr>
            <p:nvPr/>
          </p:nvSpPr>
          <p:spPr bwMode="invGray">
            <a:xfrm>
              <a:off x="3909059" y="2217996"/>
              <a:ext cx="19481" cy="19762"/>
            </a:xfrm>
            <a:custGeom>
              <a:avLst/>
              <a:gdLst>
                <a:gd name="T0" fmla="*/ 0 w 8"/>
                <a:gd name="T1" fmla="*/ 0 h 7"/>
                <a:gd name="T2" fmla="*/ 8 w 8"/>
                <a:gd name="T3" fmla="*/ 0 h 7"/>
                <a:gd name="T4" fmla="*/ 0 w 8"/>
                <a:gd name="T5" fmla="*/ 7 h 7"/>
                <a:gd name="T6" fmla="*/ 0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6" name="Line 618"/>
            <p:cNvSpPr>
              <a:spLocks noChangeShapeType="1"/>
            </p:cNvSpPr>
            <p:nvPr/>
          </p:nvSpPr>
          <p:spPr bwMode="invGray">
            <a:xfrm>
              <a:off x="3870097" y="2259496"/>
              <a:ext cx="1948" cy="21738"/>
            </a:xfrm>
            <a:prstGeom prst="line">
              <a:avLst/>
            </a:prstGeom>
            <a:noFill/>
            <a:ln w="63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7" name="Freeform 619"/>
            <p:cNvSpPr>
              <a:spLocks/>
            </p:cNvSpPr>
            <p:nvPr/>
          </p:nvSpPr>
          <p:spPr bwMode="invGray">
            <a:xfrm>
              <a:off x="3745419" y="2281234"/>
              <a:ext cx="38961" cy="41500"/>
            </a:xfrm>
            <a:custGeom>
              <a:avLst/>
              <a:gdLst>
                <a:gd name="T0" fmla="*/ 0 w 15"/>
                <a:gd name="T1" fmla="*/ 15 h 15"/>
                <a:gd name="T2" fmla="*/ 8 w 15"/>
                <a:gd name="T3" fmla="*/ 15 h 15"/>
                <a:gd name="T4" fmla="*/ 15 w 15"/>
                <a:gd name="T5" fmla="*/ 0 h 15"/>
                <a:gd name="T6" fmla="*/ 0 w 15"/>
                <a:gd name="T7" fmla="*/ 7 h 15"/>
                <a:gd name="T8" fmla="*/ 0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8" y="15"/>
                  </a:lnTo>
                  <a:lnTo>
                    <a:pt x="15" y="0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635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8" name="Freeform 620"/>
            <p:cNvSpPr>
              <a:spLocks/>
            </p:cNvSpPr>
            <p:nvPr/>
          </p:nvSpPr>
          <p:spPr bwMode="blackWhite">
            <a:xfrm>
              <a:off x="4567509" y="2281234"/>
              <a:ext cx="19481" cy="19762"/>
            </a:xfrm>
            <a:custGeom>
              <a:avLst/>
              <a:gdLst>
                <a:gd name="T0" fmla="*/ 0 w 7"/>
                <a:gd name="T1" fmla="*/ 7 h 7"/>
                <a:gd name="T2" fmla="*/ 7 w 7"/>
                <a:gd name="T3" fmla="*/ 0 h 7"/>
                <a:gd name="T4" fmla="*/ 0 w 7"/>
                <a:gd name="T5" fmla="*/ 0 h 7"/>
                <a:gd name="T6" fmla="*/ 0 w 7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">
                  <a:moveTo>
                    <a:pt x="0" y="7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69" name="Freeform 621"/>
            <p:cNvSpPr>
              <a:spLocks/>
            </p:cNvSpPr>
            <p:nvPr/>
          </p:nvSpPr>
          <p:spPr bwMode="invGray">
            <a:xfrm>
              <a:off x="3764901" y="2281234"/>
              <a:ext cx="225978" cy="320137"/>
            </a:xfrm>
            <a:custGeom>
              <a:avLst/>
              <a:gdLst>
                <a:gd name="T0" fmla="*/ 0 w 84"/>
                <a:gd name="T1" fmla="*/ 114 h 114"/>
                <a:gd name="T2" fmla="*/ 7 w 84"/>
                <a:gd name="T3" fmla="*/ 114 h 114"/>
                <a:gd name="T4" fmla="*/ 23 w 84"/>
                <a:gd name="T5" fmla="*/ 114 h 114"/>
                <a:gd name="T6" fmla="*/ 30 w 84"/>
                <a:gd name="T7" fmla="*/ 107 h 114"/>
                <a:gd name="T8" fmla="*/ 38 w 84"/>
                <a:gd name="T9" fmla="*/ 114 h 114"/>
                <a:gd name="T10" fmla="*/ 69 w 84"/>
                <a:gd name="T11" fmla="*/ 107 h 114"/>
                <a:gd name="T12" fmla="*/ 76 w 84"/>
                <a:gd name="T13" fmla="*/ 99 h 114"/>
                <a:gd name="T14" fmla="*/ 69 w 84"/>
                <a:gd name="T15" fmla="*/ 99 h 114"/>
                <a:gd name="T16" fmla="*/ 84 w 84"/>
                <a:gd name="T17" fmla="*/ 84 h 114"/>
                <a:gd name="T18" fmla="*/ 76 w 84"/>
                <a:gd name="T19" fmla="*/ 76 h 114"/>
                <a:gd name="T20" fmla="*/ 61 w 84"/>
                <a:gd name="T21" fmla="*/ 76 h 114"/>
                <a:gd name="T22" fmla="*/ 69 w 84"/>
                <a:gd name="T23" fmla="*/ 76 h 114"/>
                <a:gd name="T24" fmla="*/ 61 w 84"/>
                <a:gd name="T25" fmla="*/ 61 h 114"/>
                <a:gd name="T26" fmla="*/ 53 w 84"/>
                <a:gd name="T27" fmla="*/ 53 h 114"/>
                <a:gd name="T28" fmla="*/ 46 w 84"/>
                <a:gd name="T29" fmla="*/ 38 h 114"/>
                <a:gd name="T30" fmla="*/ 30 w 84"/>
                <a:gd name="T31" fmla="*/ 38 h 114"/>
                <a:gd name="T32" fmla="*/ 46 w 84"/>
                <a:gd name="T33" fmla="*/ 15 h 114"/>
                <a:gd name="T34" fmla="*/ 23 w 84"/>
                <a:gd name="T35" fmla="*/ 15 h 114"/>
                <a:gd name="T36" fmla="*/ 38 w 84"/>
                <a:gd name="T37" fmla="*/ 7 h 114"/>
                <a:gd name="T38" fmla="*/ 38 w 84"/>
                <a:gd name="T39" fmla="*/ 0 h 114"/>
                <a:gd name="T40" fmla="*/ 15 w 84"/>
                <a:gd name="T41" fmla="*/ 0 h 114"/>
                <a:gd name="T42" fmla="*/ 7 w 84"/>
                <a:gd name="T43" fmla="*/ 15 h 114"/>
                <a:gd name="T44" fmla="*/ 7 w 84"/>
                <a:gd name="T45" fmla="*/ 22 h 114"/>
                <a:gd name="T46" fmla="*/ 0 w 84"/>
                <a:gd name="T47" fmla="*/ 30 h 114"/>
                <a:gd name="T48" fmla="*/ 7 w 84"/>
                <a:gd name="T49" fmla="*/ 30 h 114"/>
                <a:gd name="T50" fmla="*/ 7 w 84"/>
                <a:gd name="T51" fmla="*/ 38 h 114"/>
                <a:gd name="T52" fmla="*/ 0 w 84"/>
                <a:gd name="T53" fmla="*/ 38 h 114"/>
                <a:gd name="T54" fmla="*/ 7 w 84"/>
                <a:gd name="T55" fmla="*/ 38 h 114"/>
                <a:gd name="T56" fmla="*/ 7 w 84"/>
                <a:gd name="T57" fmla="*/ 45 h 114"/>
                <a:gd name="T58" fmla="*/ 15 w 84"/>
                <a:gd name="T59" fmla="*/ 38 h 114"/>
                <a:gd name="T60" fmla="*/ 15 w 84"/>
                <a:gd name="T61" fmla="*/ 45 h 114"/>
                <a:gd name="T62" fmla="*/ 7 w 84"/>
                <a:gd name="T63" fmla="*/ 53 h 114"/>
                <a:gd name="T64" fmla="*/ 15 w 84"/>
                <a:gd name="T65" fmla="*/ 53 h 114"/>
                <a:gd name="T66" fmla="*/ 30 w 84"/>
                <a:gd name="T67" fmla="*/ 53 h 114"/>
                <a:gd name="T68" fmla="*/ 23 w 84"/>
                <a:gd name="T69" fmla="*/ 53 h 114"/>
                <a:gd name="T70" fmla="*/ 38 w 84"/>
                <a:gd name="T71" fmla="*/ 61 h 114"/>
                <a:gd name="T72" fmla="*/ 30 w 84"/>
                <a:gd name="T73" fmla="*/ 76 h 114"/>
                <a:gd name="T74" fmla="*/ 15 w 84"/>
                <a:gd name="T75" fmla="*/ 76 h 114"/>
                <a:gd name="T76" fmla="*/ 15 w 84"/>
                <a:gd name="T77" fmla="*/ 84 h 114"/>
                <a:gd name="T78" fmla="*/ 7 w 84"/>
                <a:gd name="T79" fmla="*/ 91 h 114"/>
                <a:gd name="T80" fmla="*/ 7 w 84"/>
                <a:gd name="T81" fmla="*/ 99 h 114"/>
                <a:gd name="T82" fmla="*/ 23 w 84"/>
                <a:gd name="T83" fmla="*/ 99 h 114"/>
                <a:gd name="T84" fmla="*/ 30 w 84"/>
                <a:gd name="T85" fmla="*/ 99 h 114"/>
                <a:gd name="T86" fmla="*/ 15 w 84"/>
                <a:gd name="T87" fmla="*/ 99 h 114"/>
                <a:gd name="T88" fmla="*/ 0 w 84"/>
                <a:gd name="T8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4" h="114">
                  <a:moveTo>
                    <a:pt x="0" y="114"/>
                  </a:moveTo>
                  <a:lnTo>
                    <a:pt x="7" y="114"/>
                  </a:lnTo>
                  <a:lnTo>
                    <a:pt x="23" y="114"/>
                  </a:lnTo>
                  <a:lnTo>
                    <a:pt x="30" y="107"/>
                  </a:lnTo>
                  <a:lnTo>
                    <a:pt x="38" y="114"/>
                  </a:lnTo>
                  <a:lnTo>
                    <a:pt x="69" y="107"/>
                  </a:lnTo>
                  <a:lnTo>
                    <a:pt x="76" y="99"/>
                  </a:lnTo>
                  <a:lnTo>
                    <a:pt x="69" y="99"/>
                  </a:lnTo>
                  <a:lnTo>
                    <a:pt x="84" y="84"/>
                  </a:lnTo>
                  <a:lnTo>
                    <a:pt x="76" y="76"/>
                  </a:lnTo>
                  <a:lnTo>
                    <a:pt x="61" y="76"/>
                  </a:lnTo>
                  <a:lnTo>
                    <a:pt x="69" y="76"/>
                  </a:lnTo>
                  <a:lnTo>
                    <a:pt x="61" y="61"/>
                  </a:lnTo>
                  <a:lnTo>
                    <a:pt x="53" y="53"/>
                  </a:lnTo>
                  <a:lnTo>
                    <a:pt x="46" y="38"/>
                  </a:lnTo>
                  <a:lnTo>
                    <a:pt x="30" y="38"/>
                  </a:lnTo>
                  <a:lnTo>
                    <a:pt x="46" y="15"/>
                  </a:lnTo>
                  <a:lnTo>
                    <a:pt x="23" y="15"/>
                  </a:lnTo>
                  <a:lnTo>
                    <a:pt x="38" y="7"/>
                  </a:lnTo>
                  <a:lnTo>
                    <a:pt x="38" y="0"/>
                  </a:lnTo>
                  <a:lnTo>
                    <a:pt x="15" y="0"/>
                  </a:lnTo>
                  <a:lnTo>
                    <a:pt x="7" y="15"/>
                  </a:lnTo>
                  <a:lnTo>
                    <a:pt x="7" y="22"/>
                  </a:lnTo>
                  <a:lnTo>
                    <a:pt x="0" y="30"/>
                  </a:lnTo>
                  <a:lnTo>
                    <a:pt x="7" y="30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38"/>
                  </a:lnTo>
                  <a:lnTo>
                    <a:pt x="7" y="45"/>
                  </a:lnTo>
                  <a:lnTo>
                    <a:pt x="15" y="38"/>
                  </a:lnTo>
                  <a:lnTo>
                    <a:pt x="15" y="45"/>
                  </a:lnTo>
                  <a:lnTo>
                    <a:pt x="7" y="53"/>
                  </a:lnTo>
                  <a:lnTo>
                    <a:pt x="15" y="53"/>
                  </a:lnTo>
                  <a:lnTo>
                    <a:pt x="30" y="53"/>
                  </a:lnTo>
                  <a:lnTo>
                    <a:pt x="23" y="53"/>
                  </a:lnTo>
                  <a:lnTo>
                    <a:pt x="38" y="61"/>
                  </a:lnTo>
                  <a:lnTo>
                    <a:pt x="30" y="76"/>
                  </a:lnTo>
                  <a:lnTo>
                    <a:pt x="15" y="76"/>
                  </a:lnTo>
                  <a:lnTo>
                    <a:pt x="15" y="84"/>
                  </a:lnTo>
                  <a:lnTo>
                    <a:pt x="7" y="91"/>
                  </a:lnTo>
                  <a:lnTo>
                    <a:pt x="7" y="99"/>
                  </a:lnTo>
                  <a:lnTo>
                    <a:pt x="23" y="99"/>
                  </a:lnTo>
                  <a:lnTo>
                    <a:pt x="30" y="99"/>
                  </a:lnTo>
                  <a:lnTo>
                    <a:pt x="15" y="99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470" name="Freeform 622"/>
            <p:cNvSpPr>
              <a:spLocks/>
            </p:cNvSpPr>
            <p:nvPr/>
          </p:nvSpPr>
          <p:spPr bwMode="blackWhite">
            <a:xfrm>
              <a:off x="4177893" y="2897793"/>
              <a:ext cx="19481" cy="65213"/>
            </a:xfrm>
            <a:custGeom>
              <a:avLst/>
              <a:gdLst>
                <a:gd name="T0" fmla="*/ 0 w 7"/>
                <a:gd name="T1" fmla="*/ 0 h 23"/>
                <a:gd name="T2" fmla="*/ 0 w 7"/>
                <a:gd name="T3" fmla="*/ 15 h 23"/>
                <a:gd name="T4" fmla="*/ 7 w 7"/>
                <a:gd name="T5" fmla="*/ 23 h 23"/>
                <a:gd name="T6" fmla="*/ 7 w 7"/>
                <a:gd name="T7" fmla="*/ 0 h 23"/>
                <a:gd name="T8" fmla="*/ 0 w 7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0" y="0"/>
                  </a:moveTo>
                  <a:lnTo>
                    <a:pt x="0" y="15"/>
                  </a:lnTo>
                  <a:lnTo>
                    <a:pt x="7" y="2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1" name="Freeform 623"/>
            <p:cNvSpPr>
              <a:spLocks/>
            </p:cNvSpPr>
            <p:nvPr/>
          </p:nvSpPr>
          <p:spPr bwMode="blackWhite">
            <a:xfrm>
              <a:off x="4154516" y="2963006"/>
              <a:ext cx="62338" cy="86951"/>
            </a:xfrm>
            <a:custGeom>
              <a:avLst/>
              <a:gdLst>
                <a:gd name="T0" fmla="*/ 0 w 23"/>
                <a:gd name="T1" fmla="*/ 0 h 31"/>
                <a:gd name="T2" fmla="*/ 8 w 23"/>
                <a:gd name="T3" fmla="*/ 31 h 31"/>
                <a:gd name="T4" fmla="*/ 23 w 23"/>
                <a:gd name="T5" fmla="*/ 31 h 31"/>
                <a:gd name="T6" fmla="*/ 23 w 23"/>
                <a:gd name="T7" fmla="*/ 8 h 31"/>
                <a:gd name="T8" fmla="*/ 15 w 23"/>
                <a:gd name="T9" fmla="*/ 0 h 31"/>
                <a:gd name="T10" fmla="*/ 0 w 23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1">
                  <a:moveTo>
                    <a:pt x="0" y="0"/>
                  </a:moveTo>
                  <a:lnTo>
                    <a:pt x="8" y="31"/>
                  </a:lnTo>
                  <a:lnTo>
                    <a:pt x="23" y="31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2" name="Freeform 624"/>
            <p:cNvSpPr>
              <a:spLocks/>
            </p:cNvSpPr>
            <p:nvPr/>
          </p:nvSpPr>
          <p:spPr bwMode="invGray">
            <a:xfrm>
              <a:off x="4298674" y="3071694"/>
              <a:ext cx="105197" cy="61260"/>
            </a:xfrm>
            <a:custGeom>
              <a:avLst/>
              <a:gdLst>
                <a:gd name="T0" fmla="*/ 0 w 39"/>
                <a:gd name="T1" fmla="*/ 8 h 23"/>
                <a:gd name="T2" fmla="*/ 0 w 39"/>
                <a:gd name="T3" fmla="*/ 16 h 23"/>
                <a:gd name="T4" fmla="*/ 31 w 39"/>
                <a:gd name="T5" fmla="*/ 23 h 23"/>
                <a:gd name="T6" fmla="*/ 39 w 39"/>
                <a:gd name="T7" fmla="*/ 0 h 23"/>
                <a:gd name="T8" fmla="*/ 23 w 39"/>
                <a:gd name="T9" fmla="*/ 8 h 23"/>
                <a:gd name="T10" fmla="*/ 8 w 39"/>
                <a:gd name="T11" fmla="*/ 8 h 23"/>
                <a:gd name="T12" fmla="*/ 0 w 39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23">
                  <a:moveTo>
                    <a:pt x="0" y="8"/>
                  </a:moveTo>
                  <a:lnTo>
                    <a:pt x="0" y="16"/>
                  </a:lnTo>
                  <a:lnTo>
                    <a:pt x="31" y="23"/>
                  </a:lnTo>
                  <a:lnTo>
                    <a:pt x="39" y="0"/>
                  </a:lnTo>
                  <a:lnTo>
                    <a:pt x="23" y="8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3" name="Freeform 625"/>
            <p:cNvSpPr>
              <a:spLocks/>
            </p:cNvSpPr>
            <p:nvPr/>
          </p:nvSpPr>
          <p:spPr bwMode="invGray">
            <a:xfrm>
              <a:off x="4586990" y="3071694"/>
              <a:ext cx="64287" cy="84974"/>
            </a:xfrm>
            <a:custGeom>
              <a:avLst/>
              <a:gdLst>
                <a:gd name="T0" fmla="*/ 0 w 23"/>
                <a:gd name="T1" fmla="*/ 8 h 31"/>
                <a:gd name="T2" fmla="*/ 0 w 23"/>
                <a:gd name="T3" fmla="*/ 16 h 31"/>
                <a:gd name="T4" fmla="*/ 8 w 23"/>
                <a:gd name="T5" fmla="*/ 23 h 31"/>
                <a:gd name="T6" fmla="*/ 16 w 23"/>
                <a:gd name="T7" fmla="*/ 31 h 31"/>
                <a:gd name="T8" fmla="*/ 16 w 23"/>
                <a:gd name="T9" fmla="*/ 23 h 31"/>
                <a:gd name="T10" fmla="*/ 23 w 23"/>
                <a:gd name="T11" fmla="*/ 31 h 31"/>
                <a:gd name="T12" fmla="*/ 16 w 23"/>
                <a:gd name="T13" fmla="*/ 16 h 31"/>
                <a:gd name="T14" fmla="*/ 23 w 23"/>
                <a:gd name="T15" fmla="*/ 16 h 31"/>
                <a:gd name="T16" fmla="*/ 16 w 23"/>
                <a:gd name="T17" fmla="*/ 8 h 31"/>
                <a:gd name="T18" fmla="*/ 8 w 23"/>
                <a:gd name="T19" fmla="*/ 0 h 31"/>
                <a:gd name="T20" fmla="*/ 0 w 23"/>
                <a:gd name="T21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31">
                  <a:moveTo>
                    <a:pt x="0" y="8"/>
                  </a:moveTo>
                  <a:lnTo>
                    <a:pt x="0" y="16"/>
                  </a:lnTo>
                  <a:lnTo>
                    <a:pt x="8" y="23"/>
                  </a:lnTo>
                  <a:lnTo>
                    <a:pt x="16" y="31"/>
                  </a:lnTo>
                  <a:lnTo>
                    <a:pt x="16" y="23"/>
                  </a:lnTo>
                  <a:lnTo>
                    <a:pt x="23" y="31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474" name="Freeform 626"/>
            <p:cNvSpPr>
              <a:spLocks/>
            </p:cNvSpPr>
            <p:nvPr/>
          </p:nvSpPr>
          <p:spPr bwMode="blackWhite">
            <a:xfrm>
              <a:off x="4670757" y="3178407"/>
              <a:ext cx="85715" cy="43476"/>
            </a:xfrm>
            <a:custGeom>
              <a:avLst/>
              <a:gdLst>
                <a:gd name="T0" fmla="*/ 0 w 31"/>
                <a:gd name="T1" fmla="*/ 8 h 16"/>
                <a:gd name="T2" fmla="*/ 15 w 31"/>
                <a:gd name="T3" fmla="*/ 16 h 16"/>
                <a:gd name="T4" fmla="*/ 31 w 31"/>
                <a:gd name="T5" fmla="*/ 16 h 16"/>
                <a:gd name="T6" fmla="*/ 31 w 31"/>
                <a:gd name="T7" fmla="*/ 8 h 16"/>
                <a:gd name="T8" fmla="*/ 23 w 31"/>
                <a:gd name="T9" fmla="*/ 8 h 16"/>
                <a:gd name="T10" fmla="*/ 0 w 31"/>
                <a:gd name="T11" fmla="*/ 0 h 16"/>
                <a:gd name="T12" fmla="*/ 0 w 31"/>
                <a:gd name="T13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6">
                  <a:moveTo>
                    <a:pt x="0" y="8"/>
                  </a:moveTo>
                  <a:lnTo>
                    <a:pt x="15" y="16"/>
                  </a:lnTo>
                  <a:lnTo>
                    <a:pt x="31" y="16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5" name="Freeform 627"/>
            <p:cNvSpPr>
              <a:spLocks/>
            </p:cNvSpPr>
            <p:nvPr/>
          </p:nvSpPr>
          <p:spPr bwMode="blackWhite">
            <a:xfrm>
              <a:off x="4939592" y="3178407"/>
              <a:ext cx="79871" cy="43476"/>
            </a:xfrm>
            <a:custGeom>
              <a:avLst/>
              <a:gdLst>
                <a:gd name="T0" fmla="*/ 0 w 31"/>
                <a:gd name="T1" fmla="*/ 16 h 16"/>
                <a:gd name="T2" fmla="*/ 8 w 31"/>
                <a:gd name="T3" fmla="*/ 16 h 16"/>
                <a:gd name="T4" fmla="*/ 16 w 31"/>
                <a:gd name="T5" fmla="*/ 16 h 16"/>
                <a:gd name="T6" fmla="*/ 23 w 31"/>
                <a:gd name="T7" fmla="*/ 16 h 16"/>
                <a:gd name="T8" fmla="*/ 23 w 31"/>
                <a:gd name="T9" fmla="*/ 8 h 16"/>
                <a:gd name="T10" fmla="*/ 31 w 31"/>
                <a:gd name="T11" fmla="*/ 0 h 16"/>
                <a:gd name="T12" fmla="*/ 0 w 31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6">
                  <a:moveTo>
                    <a:pt x="0" y="16"/>
                  </a:moveTo>
                  <a:lnTo>
                    <a:pt x="8" y="16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3" y="8"/>
                  </a:lnTo>
                  <a:lnTo>
                    <a:pt x="3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6" name="Freeform 628"/>
            <p:cNvSpPr>
              <a:spLocks/>
            </p:cNvSpPr>
            <p:nvPr/>
          </p:nvSpPr>
          <p:spPr bwMode="blackWhite">
            <a:xfrm>
              <a:off x="3969449" y="3006481"/>
              <a:ext cx="40910" cy="43476"/>
            </a:xfrm>
            <a:custGeom>
              <a:avLst/>
              <a:gdLst>
                <a:gd name="T0" fmla="*/ 0 w 15"/>
                <a:gd name="T1" fmla="*/ 8 h 16"/>
                <a:gd name="T2" fmla="*/ 15 w 15"/>
                <a:gd name="T3" fmla="*/ 16 h 16"/>
                <a:gd name="T4" fmla="*/ 15 w 15"/>
                <a:gd name="T5" fmla="*/ 8 h 16"/>
                <a:gd name="T6" fmla="*/ 8 w 15"/>
                <a:gd name="T7" fmla="*/ 0 h 16"/>
                <a:gd name="T8" fmla="*/ 0 w 15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lnTo>
                    <a:pt x="15" y="16"/>
                  </a:lnTo>
                  <a:lnTo>
                    <a:pt x="15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7" name="Freeform 629"/>
            <p:cNvSpPr>
              <a:spLocks/>
            </p:cNvSpPr>
            <p:nvPr/>
          </p:nvSpPr>
          <p:spPr bwMode="blackWhite">
            <a:xfrm>
              <a:off x="3332427" y="3476804"/>
              <a:ext cx="21429" cy="23714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8 h 8"/>
                <a:gd name="T4" fmla="*/ 8 w 8"/>
                <a:gd name="T5" fmla="*/ 0 h 8"/>
                <a:gd name="T6" fmla="*/ 0 w 8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8" name="Freeform 630"/>
            <p:cNvSpPr>
              <a:spLocks/>
            </p:cNvSpPr>
            <p:nvPr/>
          </p:nvSpPr>
          <p:spPr bwMode="blackWhite">
            <a:xfrm>
              <a:off x="3412298" y="3457044"/>
              <a:ext cx="44805" cy="43476"/>
            </a:xfrm>
            <a:custGeom>
              <a:avLst/>
              <a:gdLst>
                <a:gd name="T0" fmla="*/ 0 w 15"/>
                <a:gd name="T1" fmla="*/ 15 h 15"/>
                <a:gd name="T2" fmla="*/ 7 w 15"/>
                <a:gd name="T3" fmla="*/ 7 h 15"/>
                <a:gd name="T4" fmla="*/ 7 w 15"/>
                <a:gd name="T5" fmla="*/ 0 h 15"/>
                <a:gd name="T6" fmla="*/ 15 w 15"/>
                <a:gd name="T7" fmla="*/ 0 h 15"/>
                <a:gd name="T8" fmla="*/ 0 w 1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15"/>
                  </a:moveTo>
                  <a:lnTo>
                    <a:pt x="7" y="7"/>
                  </a:lnTo>
                  <a:lnTo>
                    <a:pt x="7" y="0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79" name="Freeform 631"/>
            <p:cNvSpPr>
              <a:spLocks/>
            </p:cNvSpPr>
            <p:nvPr/>
          </p:nvSpPr>
          <p:spPr bwMode="invGray">
            <a:xfrm>
              <a:off x="7663007" y="5061678"/>
              <a:ext cx="1344175" cy="1154072"/>
            </a:xfrm>
            <a:custGeom>
              <a:avLst/>
              <a:gdLst>
                <a:gd name="T0" fmla="*/ 7 w 497"/>
                <a:gd name="T1" fmla="*/ 351 h 412"/>
                <a:gd name="T2" fmla="*/ 61 w 497"/>
                <a:gd name="T3" fmla="*/ 336 h 412"/>
                <a:gd name="T4" fmla="*/ 107 w 497"/>
                <a:gd name="T5" fmla="*/ 321 h 412"/>
                <a:gd name="T6" fmla="*/ 206 w 497"/>
                <a:gd name="T7" fmla="*/ 305 h 412"/>
                <a:gd name="T8" fmla="*/ 237 w 497"/>
                <a:gd name="T9" fmla="*/ 328 h 412"/>
                <a:gd name="T10" fmla="*/ 275 w 497"/>
                <a:gd name="T11" fmla="*/ 321 h 412"/>
                <a:gd name="T12" fmla="*/ 252 w 497"/>
                <a:gd name="T13" fmla="*/ 359 h 412"/>
                <a:gd name="T14" fmla="*/ 275 w 497"/>
                <a:gd name="T15" fmla="*/ 344 h 412"/>
                <a:gd name="T16" fmla="*/ 267 w 497"/>
                <a:gd name="T17" fmla="*/ 359 h 412"/>
                <a:gd name="T18" fmla="*/ 275 w 497"/>
                <a:gd name="T19" fmla="*/ 367 h 412"/>
                <a:gd name="T20" fmla="*/ 275 w 497"/>
                <a:gd name="T21" fmla="*/ 382 h 412"/>
                <a:gd name="T22" fmla="*/ 298 w 497"/>
                <a:gd name="T23" fmla="*/ 405 h 412"/>
                <a:gd name="T24" fmla="*/ 328 w 497"/>
                <a:gd name="T25" fmla="*/ 389 h 412"/>
                <a:gd name="T26" fmla="*/ 336 w 497"/>
                <a:gd name="T27" fmla="*/ 397 h 412"/>
                <a:gd name="T28" fmla="*/ 336 w 497"/>
                <a:gd name="T29" fmla="*/ 412 h 412"/>
                <a:gd name="T30" fmla="*/ 390 w 497"/>
                <a:gd name="T31" fmla="*/ 389 h 412"/>
                <a:gd name="T32" fmla="*/ 474 w 497"/>
                <a:gd name="T33" fmla="*/ 298 h 412"/>
                <a:gd name="T34" fmla="*/ 497 w 497"/>
                <a:gd name="T35" fmla="*/ 221 h 412"/>
                <a:gd name="T36" fmla="*/ 481 w 497"/>
                <a:gd name="T37" fmla="*/ 183 h 412"/>
                <a:gd name="T38" fmla="*/ 474 w 497"/>
                <a:gd name="T39" fmla="*/ 168 h 412"/>
                <a:gd name="T40" fmla="*/ 451 w 497"/>
                <a:gd name="T41" fmla="*/ 130 h 412"/>
                <a:gd name="T42" fmla="*/ 443 w 497"/>
                <a:gd name="T43" fmla="*/ 99 h 412"/>
                <a:gd name="T44" fmla="*/ 435 w 497"/>
                <a:gd name="T45" fmla="*/ 61 h 412"/>
                <a:gd name="T46" fmla="*/ 420 w 497"/>
                <a:gd name="T47" fmla="*/ 53 h 412"/>
                <a:gd name="T48" fmla="*/ 405 w 497"/>
                <a:gd name="T49" fmla="*/ 0 h 412"/>
                <a:gd name="T50" fmla="*/ 390 w 497"/>
                <a:gd name="T51" fmla="*/ 76 h 412"/>
                <a:gd name="T52" fmla="*/ 367 w 497"/>
                <a:gd name="T53" fmla="*/ 99 h 412"/>
                <a:gd name="T54" fmla="*/ 351 w 497"/>
                <a:gd name="T55" fmla="*/ 91 h 412"/>
                <a:gd name="T56" fmla="*/ 321 w 497"/>
                <a:gd name="T57" fmla="*/ 76 h 412"/>
                <a:gd name="T58" fmla="*/ 313 w 497"/>
                <a:gd name="T59" fmla="*/ 61 h 412"/>
                <a:gd name="T60" fmla="*/ 321 w 497"/>
                <a:gd name="T61" fmla="*/ 38 h 412"/>
                <a:gd name="T62" fmla="*/ 336 w 497"/>
                <a:gd name="T63" fmla="*/ 23 h 412"/>
                <a:gd name="T64" fmla="*/ 321 w 497"/>
                <a:gd name="T65" fmla="*/ 30 h 412"/>
                <a:gd name="T66" fmla="*/ 313 w 497"/>
                <a:gd name="T67" fmla="*/ 23 h 412"/>
                <a:gd name="T68" fmla="*/ 282 w 497"/>
                <a:gd name="T69" fmla="*/ 15 h 412"/>
                <a:gd name="T70" fmla="*/ 260 w 497"/>
                <a:gd name="T71" fmla="*/ 23 h 412"/>
                <a:gd name="T72" fmla="*/ 252 w 497"/>
                <a:gd name="T73" fmla="*/ 46 h 412"/>
                <a:gd name="T74" fmla="*/ 237 w 497"/>
                <a:gd name="T75" fmla="*/ 53 h 412"/>
                <a:gd name="T76" fmla="*/ 237 w 497"/>
                <a:gd name="T77" fmla="*/ 69 h 412"/>
                <a:gd name="T78" fmla="*/ 221 w 497"/>
                <a:gd name="T79" fmla="*/ 69 h 412"/>
                <a:gd name="T80" fmla="*/ 214 w 497"/>
                <a:gd name="T81" fmla="*/ 46 h 412"/>
                <a:gd name="T82" fmla="*/ 191 w 497"/>
                <a:gd name="T83" fmla="*/ 61 h 412"/>
                <a:gd name="T84" fmla="*/ 168 w 497"/>
                <a:gd name="T85" fmla="*/ 84 h 412"/>
                <a:gd name="T86" fmla="*/ 160 w 497"/>
                <a:gd name="T87" fmla="*/ 84 h 412"/>
                <a:gd name="T88" fmla="*/ 153 w 497"/>
                <a:gd name="T89" fmla="*/ 99 h 412"/>
                <a:gd name="T90" fmla="*/ 137 w 497"/>
                <a:gd name="T91" fmla="*/ 99 h 412"/>
                <a:gd name="T92" fmla="*/ 114 w 497"/>
                <a:gd name="T93" fmla="*/ 130 h 412"/>
                <a:gd name="T94" fmla="*/ 30 w 497"/>
                <a:gd name="T95" fmla="*/ 168 h 412"/>
                <a:gd name="T96" fmla="*/ 23 w 497"/>
                <a:gd name="T97" fmla="*/ 176 h 412"/>
                <a:gd name="T98" fmla="*/ 15 w 497"/>
                <a:gd name="T99" fmla="*/ 191 h 412"/>
                <a:gd name="T100" fmla="*/ 7 w 497"/>
                <a:gd name="T101" fmla="*/ 214 h 412"/>
                <a:gd name="T102" fmla="*/ 7 w 497"/>
                <a:gd name="T103" fmla="*/ 221 h 412"/>
                <a:gd name="T104" fmla="*/ 15 w 497"/>
                <a:gd name="T105" fmla="*/ 305 h 412"/>
                <a:gd name="T106" fmla="*/ 0 w 497"/>
                <a:gd name="T107" fmla="*/ 328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7" h="412">
                  <a:moveTo>
                    <a:pt x="0" y="344"/>
                  </a:moveTo>
                  <a:lnTo>
                    <a:pt x="7" y="351"/>
                  </a:lnTo>
                  <a:lnTo>
                    <a:pt x="30" y="351"/>
                  </a:lnTo>
                  <a:lnTo>
                    <a:pt x="61" y="336"/>
                  </a:lnTo>
                  <a:lnTo>
                    <a:pt x="99" y="336"/>
                  </a:lnTo>
                  <a:lnTo>
                    <a:pt x="107" y="321"/>
                  </a:lnTo>
                  <a:lnTo>
                    <a:pt x="137" y="313"/>
                  </a:lnTo>
                  <a:lnTo>
                    <a:pt x="206" y="305"/>
                  </a:lnTo>
                  <a:lnTo>
                    <a:pt x="237" y="321"/>
                  </a:lnTo>
                  <a:lnTo>
                    <a:pt x="237" y="328"/>
                  </a:lnTo>
                  <a:lnTo>
                    <a:pt x="237" y="351"/>
                  </a:lnTo>
                  <a:lnTo>
                    <a:pt x="275" y="321"/>
                  </a:lnTo>
                  <a:lnTo>
                    <a:pt x="275" y="328"/>
                  </a:lnTo>
                  <a:lnTo>
                    <a:pt x="252" y="359"/>
                  </a:lnTo>
                  <a:lnTo>
                    <a:pt x="260" y="351"/>
                  </a:lnTo>
                  <a:lnTo>
                    <a:pt x="275" y="344"/>
                  </a:lnTo>
                  <a:lnTo>
                    <a:pt x="275" y="351"/>
                  </a:lnTo>
                  <a:lnTo>
                    <a:pt x="267" y="359"/>
                  </a:lnTo>
                  <a:lnTo>
                    <a:pt x="275" y="359"/>
                  </a:lnTo>
                  <a:lnTo>
                    <a:pt x="275" y="367"/>
                  </a:lnTo>
                  <a:lnTo>
                    <a:pt x="282" y="374"/>
                  </a:lnTo>
                  <a:lnTo>
                    <a:pt x="275" y="382"/>
                  </a:lnTo>
                  <a:lnTo>
                    <a:pt x="282" y="405"/>
                  </a:lnTo>
                  <a:lnTo>
                    <a:pt x="298" y="405"/>
                  </a:lnTo>
                  <a:lnTo>
                    <a:pt x="305" y="405"/>
                  </a:lnTo>
                  <a:lnTo>
                    <a:pt x="328" y="389"/>
                  </a:lnTo>
                  <a:lnTo>
                    <a:pt x="328" y="405"/>
                  </a:lnTo>
                  <a:lnTo>
                    <a:pt x="336" y="397"/>
                  </a:lnTo>
                  <a:lnTo>
                    <a:pt x="336" y="405"/>
                  </a:lnTo>
                  <a:lnTo>
                    <a:pt x="336" y="412"/>
                  </a:lnTo>
                  <a:lnTo>
                    <a:pt x="367" y="397"/>
                  </a:lnTo>
                  <a:lnTo>
                    <a:pt x="390" y="389"/>
                  </a:lnTo>
                  <a:lnTo>
                    <a:pt x="412" y="367"/>
                  </a:lnTo>
                  <a:lnTo>
                    <a:pt x="474" y="298"/>
                  </a:lnTo>
                  <a:lnTo>
                    <a:pt x="497" y="260"/>
                  </a:lnTo>
                  <a:lnTo>
                    <a:pt x="497" y="221"/>
                  </a:lnTo>
                  <a:lnTo>
                    <a:pt x="489" y="191"/>
                  </a:lnTo>
                  <a:lnTo>
                    <a:pt x="481" y="183"/>
                  </a:lnTo>
                  <a:lnTo>
                    <a:pt x="481" y="176"/>
                  </a:lnTo>
                  <a:lnTo>
                    <a:pt x="474" y="168"/>
                  </a:lnTo>
                  <a:lnTo>
                    <a:pt x="466" y="137"/>
                  </a:lnTo>
                  <a:lnTo>
                    <a:pt x="451" y="130"/>
                  </a:lnTo>
                  <a:lnTo>
                    <a:pt x="443" y="122"/>
                  </a:lnTo>
                  <a:lnTo>
                    <a:pt x="443" y="99"/>
                  </a:lnTo>
                  <a:lnTo>
                    <a:pt x="435" y="84"/>
                  </a:lnTo>
                  <a:lnTo>
                    <a:pt x="435" y="61"/>
                  </a:lnTo>
                  <a:lnTo>
                    <a:pt x="428" y="53"/>
                  </a:lnTo>
                  <a:lnTo>
                    <a:pt x="420" y="53"/>
                  </a:lnTo>
                  <a:lnTo>
                    <a:pt x="412" y="7"/>
                  </a:lnTo>
                  <a:lnTo>
                    <a:pt x="405" y="0"/>
                  </a:lnTo>
                  <a:lnTo>
                    <a:pt x="405" y="7"/>
                  </a:lnTo>
                  <a:lnTo>
                    <a:pt x="390" y="76"/>
                  </a:lnTo>
                  <a:lnTo>
                    <a:pt x="374" y="99"/>
                  </a:lnTo>
                  <a:lnTo>
                    <a:pt x="367" y="99"/>
                  </a:lnTo>
                  <a:lnTo>
                    <a:pt x="359" y="107"/>
                  </a:lnTo>
                  <a:lnTo>
                    <a:pt x="351" y="91"/>
                  </a:lnTo>
                  <a:lnTo>
                    <a:pt x="336" y="76"/>
                  </a:lnTo>
                  <a:lnTo>
                    <a:pt x="321" y="76"/>
                  </a:lnTo>
                  <a:lnTo>
                    <a:pt x="321" y="69"/>
                  </a:lnTo>
                  <a:lnTo>
                    <a:pt x="313" y="61"/>
                  </a:lnTo>
                  <a:lnTo>
                    <a:pt x="321" y="53"/>
                  </a:lnTo>
                  <a:lnTo>
                    <a:pt x="321" y="38"/>
                  </a:lnTo>
                  <a:lnTo>
                    <a:pt x="328" y="38"/>
                  </a:lnTo>
                  <a:lnTo>
                    <a:pt x="336" y="23"/>
                  </a:lnTo>
                  <a:lnTo>
                    <a:pt x="328" y="23"/>
                  </a:lnTo>
                  <a:lnTo>
                    <a:pt x="321" y="30"/>
                  </a:lnTo>
                  <a:lnTo>
                    <a:pt x="321" y="23"/>
                  </a:lnTo>
                  <a:lnTo>
                    <a:pt x="313" y="23"/>
                  </a:lnTo>
                  <a:lnTo>
                    <a:pt x="282" y="7"/>
                  </a:lnTo>
                  <a:lnTo>
                    <a:pt x="282" y="15"/>
                  </a:lnTo>
                  <a:lnTo>
                    <a:pt x="275" y="23"/>
                  </a:lnTo>
                  <a:lnTo>
                    <a:pt x="260" y="23"/>
                  </a:lnTo>
                  <a:lnTo>
                    <a:pt x="252" y="30"/>
                  </a:lnTo>
                  <a:lnTo>
                    <a:pt x="252" y="46"/>
                  </a:lnTo>
                  <a:lnTo>
                    <a:pt x="244" y="46"/>
                  </a:lnTo>
                  <a:lnTo>
                    <a:pt x="237" y="53"/>
                  </a:lnTo>
                  <a:lnTo>
                    <a:pt x="244" y="61"/>
                  </a:lnTo>
                  <a:lnTo>
                    <a:pt x="237" y="69"/>
                  </a:lnTo>
                  <a:lnTo>
                    <a:pt x="229" y="61"/>
                  </a:lnTo>
                  <a:lnTo>
                    <a:pt x="221" y="69"/>
                  </a:lnTo>
                  <a:lnTo>
                    <a:pt x="214" y="53"/>
                  </a:lnTo>
                  <a:lnTo>
                    <a:pt x="214" y="46"/>
                  </a:lnTo>
                  <a:lnTo>
                    <a:pt x="206" y="46"/>
                  </a:lnTo>
                  <a:lnTo>
                    <a:pt x="191" y="61"/>
                  </a:lnTo>
                  <a:lnTo>
                    <a:pt x="183" y="61"/>
                  </a:lnTo>
                  <a:lnTo>
                    <a:pt x="168" y="84"/>
                  </a:lnTo>
                  <a:lnTo>
                    <a:pt x="160" y="76"/>
                  </a:lnTo>
                  <a:lnTo>
                    <a:pt x="160" y="84"/>
                  </a:lnTo>
                  <a:lnTo>
                    <a:pt x="160" y="91"/>
                  </a:lnTo>
                  <a:lnTo>
                    <a:pt x="153" y="99"/>
                  </a:lnTo>
                  <a:lnTo>
                    <a:pt x="153" y="84"/>
                  </a:lnTo>
                  <a:lnTo>
                    <a:pt x="137" y="99"/>
                  </a:lnTo>
                  <a:lnTo>
                    <a:pt x="137" y="107"/>
                  </a:lnTo>
                  <a:lnTo>
                    <a:pt x="114" y="130"/>
                  </a:lnTo>
                  <a:lnTo>
                    <a:pt x="53" y="145"/>
                  </a:lnTo>
                  <a:lnTo>
                    <a:pt x="30" y="168"/>
                  </a:lnTo>
                  <a:lnTo>
                    <a:pt x="30" y="160"/>
                  </a:lnTo>
                  <a:lnTo>
                    <a:pt x="23" y="176"/>
                  </a:lnTo>
                  <a:lnTo>
                    <a:pt x="23" y="183"/>
                  </a:lnTo>
                  <a:lnTo>
                    <a:pt x="15" y="191"/>
                  </a:lnTo>
                  <a:lnTo>
                    <a:pt x="15" y="229"/>
                  </a:lnTo>
                  <a:lnTo>
                    <a:pt x="7" y="214"/>
                  </a:lnTo>
                  <a:lnTo>
                    <a:pt x="7" y="229"/>
                  </a:lnTo>
                  <a:lnTo>
                    <a:pt x="7" y="221"/>
                  </a:lnTo>
                  <a:lnTo>
                    <a:pt x="15" y="267"/>
                  </a:lnTo>
                  <a:lnTo>
                    <a:pt x="15" y="305"/>
                  </a:lnTo>
                  <a:lnTo>
                    <a:pt x="7" y="328"/>
                  </a:lnTo>
                  <a:lnTo>
                    <a:pt x="0" y="328"/>
                  </a:lnTo>
                  <a:lnTo>
                    <a:pt x="0" y="344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480" name="Freeform 632"/>
            <p:cNvSpPr>
              <a:spLocks/>
            </p:cNvSpPr>
            <p:nvPr/>
          </p:nvSpPr>
          <p:spPr bwMode="invGray">
            <a:xfrm>
              <a:off x="8323406" y="6065563"/>
              <a:ext cx="40910" cy="21738"/>
            </a:xfrm>
            <a:custGeom>
              <a:avLst/>
              <a:gdLst>
                <a:gd name="T0" fmla="*/ 0 w 16"/>
                <a:gd name="T1" fmla="*/ 8 h 8"/>
                <a:gd name="T2" fmla="*/ 8 w 16"/>
                <a:gd name="T3" fmla="*/ 8 h 8"/>
                <a:gd name="T4" fmla="*/ 16 w 16"/>
                <a:gd name="T5" fmla="*/ 8 h 8"/>
                <a:gd name="T6" fmla="*/ 16 w 16"/>
                <a:gd name="T7" fmla="*/ 0 h 8"/>
                <a:gd name="T8" fmla="*/ 0 w 1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1" name="Freeform 633"/>
            <p:cNvSpPr>
              <a:spLocks/>
            </p:cNvSpPr>
            <p:nvPr/>
          </p:nvSpPr>
          <p:spPr bwMode="invGray">
            <a:xfrm>
              <a:off x="8467564" y="6278988"/>
              <a:ext cx="124677" cy="108689"/>
            </a:xfrm>
            <a:custGeom>
              <a:avLst/>
              <a:gdLst>
                <a:gd name="T0" fmla="*/ 7 w 46"/>
                <a:gd name="T1" fmla="*/ 0 h 39"/>
                <a:gd name="T2" fmla="*/ 0 w 46"/>
                <a:gd name="T3" fmla="*/ 31 h 39"/>
                <a:gd name="T4" fmla="*/ 0 w 46"/>
                <a:gd name="T5" fmla="*/ 39 h 39"/>
                <a:gd name="T6" fmla="*/ 7 w 46"/>
                <a:gd name="T7" fmla="*/ 39 h 39"/>
                <a:gd name="T8" fmla="*/ 23 w 46"/>
                <a:gd name="T9" fmla="*/ 31 h 39"/>
                <a:gd name="T10" fmla="*/ 46 w 46"/>
                <a:gd name="T11" fmla="*/ 0 h 39"/>
                <a:gd name="T12" fmla="*/ 23 w 46"/>
                <a:gd name="T13" fmla="*/ 8 h 39"/>
                <a:gd name="T14" fmla="*/ 7 w 46"/>
                <a:gd name="T1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39">
                  <a:moveTo>
                    <a:pt x="7" y="0"/>
                  </a:moveTo>
                  <a:lnTo>
                    <a:pt x="0" y="31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23" y="31"/>
                  </a:lnTo>
                  <a:lnTo>
                    <a:pt x="46" y="0"/>
                  </a:lnTo>
                  <a:lnTo>
                    <a:pt x="23" y="8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2" name="Freeform 634"/>
            <p:cNvSpPr>
              <a:spLocks/>
            </p:cNvSpPr>
            <p:nvPr/>
          </p:nvSpPr>
          <p:spPr bwMode="invGray">
            <a:xfrm>
              <a:off x="9439656" y="6024065"/>
              <a:ext cx="204548" cy="276661"/>
            </a:xfrm>
            <a:custGeom>
              <a:avLst/>
              <a:gdLst>
                <a:gd name="T0" fmla="*/ 0 w 77"/>
                <a:gd name="T1" fmla="*/ 68 h 99"/>
                <a:gd name="T2" fmla="*/ 15 w 77"/>
                <a:gd name="T3" fmla="*/ 84 h 99"/>
                <a:gd name="T4" fmla="*/ 0 w 77"/>
                <a:gd name="T5" fmla="*/ 99 h 99"/>
                <a:gd name="T6" fmla="*/ 8 w 77"/>
                <a:gd name="T7" fmla="*/ 99 h 99"/>
                <a:gd name="T8" fmla="*/ 46 w 77"/>
                <a:gd name="T9" fmla="*/ 68 h 99"/>
                <a:gd name="T10" fmla="*/ 61 w 77"/>
                <a:gd name="T11" fmla="*/ 61 h 99"/>
                <a:gd name="T12" fmla="*/ 77 w 77"/>
                <a:gd name="T13" fmla="*/ 45 h 99"/>
                <a:gd name="T14" fmla="*/ 69 w 77"/>
                <a:gd name="T15" fmla="*/ 45 h 99"/>
                <a:gd name="T16" fmla="*/ 54 w 77"/>
                <a:gd name="T17" fmla="*/ 53 h 99"/>
                <a:gd name="T18" fmla="*/ 46 w 77"/>
                <a:gd name="T19" fmla="*/ 45 h 99"/>
                <a:gd name="T20" fmla="*/ 54 w 77"/>
                <a:gd name="T21" fmla="*/ 30 h 99"/>
                <a:gd name="T22" fmla="*/ 46 w 77"/>
                <a:gd name="T23" fmla="*/ 30 h 99"/>
                <a:gd name="T24" fmla="*/ 46 w 77"/>
                <a:gd name="T25" fmla="*/ 38 h 99"/>
                <a:gd name="T26" fmla="*/ 38 w 77"/>
                <a:gd name="T27" fmla="*/ 38 h 99"/>
                <a:gd name="T28" fmla="*/ 46 w 77"/>
                <a:gd name="T29" fmla="*/ 15 h 99"/>
                <a:gd name="T30" fmla="*/ 46 w 77"/>
                <a:gd name="T31" fmla="*/ 7 h 99"/>
                <a:gd name="T32" fmla="*/ 38 w 77"/>
                <a:gd name="T33" fmla="*/ 7 h 99"/>
                <a:gd name="T34" fmla="*/ 31 w 77"/>
                <a:gd name="T35" fmla="*/ 0 h 99"/>
                <a:gd name="T36" fmla="*/ 31 w 77"/>
                <a:gd name="T37" fmla="*/ 38 h 99"/>
                <a:gd name="T38" fmla="*/ 38 w 77"/>
                <a:gd name="T39" fmla="*/ 38 h 99"/>
                <a:gd name="T40" fmla="*/ 15 w 77"/>
                <a:gd name="T41" fmla="*/ 61 h 99"/>
                <a:gd name="T42" fmla="*/ 0 w 77"/>
                <a:gd name="T43" fmla="*/ 6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99">
                  <a:moveTo>
                    <a:pt x="0" y="68"/>
                  </a:moveTo>
                  <a:lnTo>
                    <a:pt x="15" y="84"/>
                  </a:lnTo>
                  <a:lnTo>
                    <a:pt x="0" y="99"/>
                  </a:lnTo>
                  <a:lnTo>
                    <a:pt x="8" y="99"/>
                  </a:lnTo>
                  <a:lnTo>
                    <a:pt x="46" y="68"/>
                  </a:lnTo>
                  <a:lnTo>
                    <a:pt x="61" y="61"/>
                  </a:lnTo>
                  <a:lnTo>
                    <a:pt x="77" y="45"/>
                  </a:lnTo>
                  <a:lnTo>
                    <a:pt x="69" y="45"/>
                  </a:lnTo>
                  <a:lnTo>
                    <a:pt x="54" y="53"/>
                  </a:lnTo>
                  <a:lnTo>
                    <a:pt x="46" y="45"/>
                  </a:lnTo>
                  <a:lnTo>
                    <a:pt x="54" y="30"/>
                  </a:lnTo>
                  <a:lnTo>
                    <a:pt x="46" y="30"/>
                  </a:lnTo>
                  <a:lnTo>
                    <a:pt x="46" y="38"/>
                  </a:lnTo>
                  <a:lnTo>
                    <a:pt x="38" y="38"/>
                  </a:lnTo>
                  <a:lnTo>
                    <a:pt x="46" y="15"/>
                  </a:lnTo>
                  <a:lnTo>
                    <a:pt x="46" y="7"/>
                  </a:lnTo>
                  <a:lnTo>
                    <a:pt x="38" y="7"/>
                  </a:lnTo>
                  <a:lnTo>
                    <a:pt x="31" y="0"/>
                  </a:lnTo>
                  <a:lnTo>
                    <a:pt x="31" y="38"/>
                  </a:lnTo>
                  <a:lnTo>
                    <a:pt x="38" y="38"/>
                  </a:lnTo>
                  <a:lnTo>
                    <a:pt x="15" y="6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3" name="Freeform 635"/>
            <p:cNvSpPr>
              <a:spLocks/>
            </p:cNvSpPr>
            <p:nvPr/>
          </p:nvSpPr>
          <p:spPr bwMode="invGray">
            <a:xfrm>
              <a:off x="9048093" y="6278988"/>
              <a:ext cx="366239" cy="233186"/>
            </a:xfrm>
            <a:custGeom>
              <a:avLst/>
              <a:gdLst>
                <a:gd name="T0" fmla="*/ 0 w 137"/>
                <a:gd name="T1" fmla="*/ 77 h 84"/>
                <a:gd name="T2" fmla="*/ 7 w 137"/>
                <a:gd name="T3" fmla="*/ 77 h 84"/>
                <a:gd name="T4" fmla="*/ 7 w 137"/>
                <a:gd name="T5" fmla="*/ 84 h 84"/>
                <a:gd name="T6" fmla="*/ 15 w 137"/>
                <a:gd name="T7" fmla="*/ 84 h 84"/>
                <a:gd name="T8" fmla="*/ 38 w 137"/>
                <a:gd name="T9" fmla="*/ 77 h 84"/>
                <a:gd name="T10" fmla="*/ 69 w 137"/>
                <a:gd name="T11" fmla="*/ 54 h 84"/>
                <a:gd name="T12" fmla="*/ 99 w 137"/>
                <a:gd name="T13" fmla="*/ 46 h 84"/>
                <a:gd name="T14" fmla="*/ 99 w 137"/>
                <a:gd name="T15" fmla="*/ 31 h 84"/>
                <a:gd name="T16" fmla="*/ 130 w 137"/>
                <a:gd name="T17" fmla="*/ 16 h 84"/>
                <a:gd name="T18" fmla="*/ 137 w 137"/>
                <a:gd name="T19" fmla="*/ 8 h 84"/>
                <a:gd name="T20" fmla="*/ 130 w 137"/>
                <a:gd name="T21" fmla="*/ 8 h 84"/>
                <a:gd name="T22" fmla="*/ 137 w 137"/>
                <a:gd name="T23" fmla="*/ 0 h 84"/>
                <a:gd name="T24" fmla="*/ 122 w 137"/>
                <a:gd name="T25" fmla="*/ 8 h 84"/>
                <a:gd name="T26" fmla="*/ 122 w 137"/>
                <a:gd name="T27" fmla="*/ 0 h 84"/>
                <a:gd name="T28" fmla="*/ 115 w 137"/>
                <a:gd name="T29" fmla="*/ 0 h 84"/>
                <a:gd name="T30" fmla="*/ 84 w 137"/>
                <a:gd name="T31" fmla="*/ 31 h 84"/>
                <a:gd name="T32" fmla="*/ 38 w 137"/>
                <a:gd name="T33" fmla="*/ 46 h 84"/>
                <a:gd name="T34" fmla="*/ 0 w 137"/>
                <a:gd name="T35" fmla="*/ 7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7" h="84">
                  <a:moveTo>
                    <a:pt x="0" y="77"/>
                  </a:moveTo>
                  <a:lnTo>
                    <a:pt x="7" y="77"/>
                  </a:lnTo>
                  <a:lnTo>
                    <a:pt x="7" y="84"/>
                  </a:lnTo>
                  <a:lnTo>
                    <a:pt x="15" y="84"/>
                  </a:lnTo>
                  <a:lnTo>
                    <a:pt x="38" y="77"/>
                  </a:lnTo>
                  <a:lnTo>
                    <a:pt x="69" y="54"/>
                  </a:lnTo>
                  <a:lnTo>
                    <a:pt x="99" y="46"/>
                  </a:lnTo>
                  <a:lnTo>
                    <a:pt x="99" y="31"/>
                  </a:lnTo>
                  <a:lnTo>
                    <a:pt x="130" y="16"/>
                  </a:lnTo>
                  <a:lnTo>
                    <a:pt x="137" y="8"/>
                  </a:lnTo>
                  <a:lnTo>
                    <a:pt x="130" y="8"/>
                  </a:lnTo>
                  <a:lnTo>
                    <a:pt x="137" y="0"/>
                  </a:lnTo>
                  <a:lnTo>
                    <a:pt x="122" y="8"/>
                  </a:lnTo>
                  <a:lnTo>
                    <a:pt x="122" y="0"/>
                  </a:lnTo>
                  <a:lnTo>
                    <a:pt x="115" y="0"/>
                  </a:lnTo>
                  <a:lnTo>
                    <a:pt x="84" y="31"/>
                  </a:lnTo>
                  <a:lnTo>
                    <a:pt x="38" y="46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4" name="Freeform 636"/>
            <p:cNvSpPr>
              <a:spLocks/>
            </p:cNvSpPr>
            <p:nvPr/>
          </p:nvSpPr>
          <p:spPr bwMode="invGray">
            <a:xfrm>
              <a:off x="9024715" y="6512174"/>
              <a:ext cx="42858" cy="21738"/>
            </a:xfrm>
            <a:custGeom>
              <a:avLst/>
              <a:gdLst>
                <a:gd name="T0" fmla="*/ 0 w 15"/>
                <a:gd name="T1" fmla="*/ 8 h 8"/>
                <a:gd name="T2" fmla="*/ 15 w 15"/>
                <a:gd name="T3" fmla="*/ 8 h 8"/>
                <a:gd name="T4" fmla="*/ 15 w 15"/>
                <a:gd name="T5" fmla="*/ 0 h 8"/>
                <a:gd name="T6" fmla="*/ 0 w 15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8">
                  <a:moveTo>
                    <a:pt x="0" y="8"/>
                  </a:moveTo>
                  <a:lnTo>
                    <a:pt x="15" y="8"/>
                  </a:lnTo>
                  <a:lnTo>
                    <a:pt x="15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5" name="Freeform 637"/>
            <p:cNvSpPr>
              <a:spLocks/>
            </p:cNvSpPr>
            <p:nvPr/>
          </p:nvSpPr>
          <p:spPr bwMode="blackWhite">
            <a:xfrm>
              <a:off x="7168196" y="4397691"/>
              <a:ext cx="372083" cy="470324"/>
            </a:xfrm>
            <a:custGeom>
              <a:avLst/>
              <a:gdLst>
                <a:gd name="T0" fmla="*/ 0 w 138"/>
                <a:gd name="T1" fmla="*/ 0 h 168"/>
                <a:gd name="T2" fmla="*/ 0 w 138"/>
                <a:gd name="T3" fmla="*/ 15 h 168"/>
                <a:gd name="T4" fmla="*/ 15 w 138"/>
                <a:gd name="T5" fmla="*/ 31 h 168"/>
                <a:gd name="T6" fmla="*/ 31 w 138"/>
                <a:gd name="T7" fmla="*/ 46 h 168"/>
                <a:gd name="T8" fmla="*/ 46 w 138"/>
                <a:gd name="T9" fmla="*/ 53 h 168"/>
                <a:gd name="T10" fmla="*/ 46 w 138"/>
                <a:gd name="T11" fmla="*/ 76 h 168"/>
                <a:gd name="T12" fmla="*/ 61 w 138"/>
                <a:gd name="T13" fmla="*/ 92 h 168"/>
                <a:gd name="T14" fmla="*/ 69 w 138"/>
                <a:gd name="T15" fmla="*/ 115 h 168"/>
                <a:gd name="T16" fmla="*/ 77 w 138"/>
                <a:gd name="T17" fmla="*/ 130 h 168"/>
                <a:gd name="T18" fmla="*/ 115 w 138"/>
                <a:gd name="T19" fmla="*/ 160 h 168"/>
                <a:gd name="T20" fmla="*/ 115 w 138"/>
                <a:gd name="T21" fmla="*/ 168 h 168"/>
                <a:gd name="T22" fmla="*/ 122 w 138"/>
                <a:gd name="T23" fmla="*/ 160 h 168"/>
                <a:gd name="T24" fmla="*/ 130 w 138"/>
                <a:gd name="T25" fmla="*/ 168 h 168"/>
                <a:gd name="T26" fmla="*/ 138 w 138"/>
                <a:gd name="T27" fmla="*/ 130 h 168"/>
                <a:gd name="T28" fmla="*/ 130 w 138"/>
                <a:gd name="T29" fmla="*/ 115 h 168"/>
                <a:gd name="T30" fmla="*/ 122 w 138"/>
                <a:gd name="T31" fmla="*/ 115 h 168"/>
                <a:gd name="T32" fmla="*/ 115 w 138"/>
                <a:gd name="T33" fmla="*/ 99 h 168"/>
                <a:gd name="T34" fmla="*/ 107 w 138"/>
                <a:gd name="T35" fmla="*/ 99 h 168"/>
                <a:gd name="T36" fmla="*/ 100 w 138"/>
                <a:gd name="T37" fmla="*/ 92 h 168"/>
                <a:gd name="T38" fmla="*/ 107 w 138"/>
                <a:gd name="T39" fmla="*/ 84 h 168"/>
                <a:gd name="T40" fmla="*/ 100 w 138"/>
                <a:gd name="T41" fmla="*/ 76 h 168"/>
                <a:gd name="T42" fmla="*/ 100 w 138"/>
                <a:gd name="T43" fmla="*/ 69 h 168"/>
                <a:gd name="T44" fmla="*/ 77 w 138"/>
                <a:gd name="T45" fmla="*/ 53 h 168"/>
                <a:gd name="T46" fmla="*/ 69 w 138"/>
                <a:gd name="T47" fmla="*/ 53 h 168"/>
                <a:gd name="T48" fmla="*/ 23 w 138"/>
                <a:gd name="T49" fmla="*/ 8 h 168"/>
                <a:gd name="T50" fmla="*/ 0 w 138"/>
                <a:gd name="T51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168">
                  <a:moveTo>
                    <a:pt x="0" y="0"/>
                  </a:moveTo>
                  <a:lnTo>
                    <a:pt x="0" y="15"/>
                  </a:lnTo>
                  <a:lnTo>
                    <a:pt x="15" y="31"/>
                  </a:lnTo>
                  <a:lnTo>
                    <a:pt x="31" y="46"/>
                  </a:lnTo>
                  <a:lnTo>
                    <a:pt x="46" y="53"/>
                  </a:lnTo>
                  <a:lnTo>
                    <a:pt x="46" y="76"/>
                  </a:lnTo>
                  <a:lnTo>
                    <a:pt x="61" y="92"/>
                  </a:lnTo>
                  <a:lnTo>
                    <a:pt x="69" y="115"/>
                  </a:lnTo>
                  <a:lnTo>
                    <a:pt x="77" y="130"/>
                  </a:lnTo>
                  <a:lnTo>
                    <a:pt x="115" y="160"/>
                  </a:lnTo>
                  <a:lnTo>
                    <a:pt x="115" y="168"/>
                  </a:lnTo>
                  <a:lnTo>
                    <a:pt x="122" y="160"/>
                  </a:lnTo>
                  <a:lnTo>
                    <a:pt x="130" y="168"/>
                  </a:lnTo>
                  <a:lnTo>
                    <a:pt x="138" y="130"/>
                  </a:lnTo>
                  <a:lnTo>
                    <a:pt x="130" y="115"/>
                  </a:lnTo>
                  <a:lnTo>
                    <a:pt x="122" y="115"/>
                  </a:lnTo>
                  <a:lnTo>
                    <a:pt x="115" y="99"/>
                  </a:lnTo>
                  <a:lnTo>
                    <a:pt x="107" y="99"/>
                  </a:lnTo>
                  <a:lnTo>
                    <a:pt x="100" y="92"/>
                  </a:lnTo>
                  <a:lnTo>
                    <a:pt x="107" y="84"/>
                  </a:lnTo>
                  <a:lnTo>
                    <a:pt x="100" y="76"/>
                  </a:lnTo>
                  <a:lnTo>
                    <a:pt x="100" y="69"/>
                  </a:lnTo>
                  <a:lnTo>
                    <a:pt x="77" y="53"/>
                  </a:lnTo>
                  <a:lnTo>
                    <a:pt x="69" y="53"/>
                  </a:lnTo>
                  <a:lnTo>
                    <a:pt x="2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6" name="Freeform 638"/>
            <p:cNvSpPr>
              <a:spLocks/>
            </p:cNvSpPr>
            <p:nvPr/>
          </p:nvSpPr>
          <p:spPr bwMode="blackWhite">
            <a:xfrm>
              <a:off x="7497421" y="4868015"/>
              <a:ext cx="309745" cy="106712"/>
            </a:xfrm>
            <a:custGeom>
              <a:avLst/>
              <a:gdLst>
                <a:gd name="T0" fmla="*/ 0 w 115"/>
                <a:gd name="T1" fmla="*/ 8 h 38"/>
                <a:gd name="T2" fmla="*/ 39 w 115"/>
                <a:gd name="T3" fmla="*/ 23 h 38"/>
                <a:gd name="T4" fmla="*/ 54 w 115"/>
                <a:gd name="T5" fmla="*/ 23 h 38"/>
                <a:gd name="T6" fmla="*/ 92 w 115"/>
                <a:gd name="T7" fmla="*/ 38 h 38"/>
                <a:gd name="T8" fmla="*/ 100 w 115"/>
                <a:gd name="T9" fmla="*/ 31 h 38"/>
                <a:gd name="T10" fmla="*/ 115 w 115"/>
                <a:gd name="T11" fmla="*/ 38 h 38"/>
                <a:gd name="T12" fmla="*/ 115 w 115"/>
                <a:gd name="T13" fmla="*/ 23 h 38"/>
                <a:gd name="T14" fmla="*/ 100 w 115"/>
                <a:gd name="T15" fmla="*/ 23 h 38"/>
                <a:gd name="T16" fmla="*/ 92 w 115"/>
                <a:gd name="T17" fmla="*/ 15 h 38"/>
                <a:gd name="T18" fmla="*/ 69 w 115"/>
                <a:gd name="T19" fmla="*/ 8 h 38"/>
                <a:gd name="T20" fmla="*/ 69 w 115"/>
                <a:gd name="T21" fmla="*/ 15 h 38"/>
                <a:gd name="T22" fmla="*/ 46 w 115"/>
                <a:gd name="T23" fmla="*/ 15 h 38"/>
                <a:gd name="T24" fmla="*/ 31 w 115"/>
                <a:gd name="T25" fmla="*/ 0 h 38"/>
                <a:gd name="T26" fmla="*/ 16 w 115"/>
                <a:gd name="T27" fmla="*/ 0 h 38"/>
                <a:gd name="T28" fmla="*/ 0 w 115"/>
                <a:gd name="T29" fmla="*/ 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5" h="38">
                  <a:moveTo>
                    <a:pt x="0" y="8"/>
                  </a:moveTo>
                  <a:lnTo>
                    <a:pt x="39" y="23"/>
                  </a:lnTo>
                  <a:lnTo>
                    <a:pt x="54" y="23"/>
                  </a:lnTo>
                  <a:lnTo>
                    <a:pt x="92" y="38"/>
                  </a:lnTo>
                  <a:lnTo>
                    <a:pt x="100" y="31"/>
                  </a:lnTo>
                  <a:lnTo>
                    <a:pt x="115" y="38"/>
                  </a:lnTo>
                  <a:lnTo>
                    <a:pt x="115" y="23"/>
                  </a:lnTo>
                  <a:lnTo>
                    <a:pt x="100" y="23"/>
                  </a:lnTo>
                  <a:lnTo>
                    <a:pt x="92" y="15"/>
                  </a:lnTo>
                  <a:lnTo>
                    <a:pt x="69" y="8"/>
                  </a:lnTo>
                  <a:lnTo>
                    <a:pt x="69" y="15"/>
                  </a:lnTo>
                  <a:lnTo>
                    <a:pt x="46" y="15"/>
                  </a:lnTo>
                  <a:lnTo>
                    <a:pt x="31" y="0"/>
                  </a:lnTo>
                  <a:lnTo>
                    <a:pt x="16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7" name="Freeform 639"/>
            <p:cNvSpPr>
              <a:spLocks/>
            </p:cNvSpPr>
            <p:nvPr/>
          </p:nvSpPr>
          <p:spPr bwMode="blackWhite">
            <a:xfrm>
              <a:off x="7807165" y="4952991"/>
              <a:ext cx="40910" cy="21738"/>
            </a:xfrm>
            <a:custGeom>
              <a:avLst/>
              <a:gdLst>
                <a:gd name="T0" fmla="*/ 0 w 15"/>
                <a:gd name="T1" fmla="*/ 0 h 7"/>
                <a:gd name="T2" fmla="*/ 8 w 15"/>
                <a:gd name="T3" fmla="*/ 7 h 7"/>
                <a:gd name="T4" fmla="*/ 15 w 15"/>
                <a:gd name="T5" fmla="*/ 0 h 7"/>
                <a:gd name="T6" fmla="*/ 0 w 1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8" y="7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8" name="Freeform 640"/>
            <p:cNvSpPr>
              <a:spLocks/>
            </p:cNvSpPr>
            <p:nvPr/>
          </p:nvSpPr>
          <p:spPr bwMode="blackWhite">
            <a:xfrm>
              <a:off x="7867556" y="4952991"/>
              <a:ext cx="268835" cy="45451"/>
            </a:xfrm>
            <a:custGeom>
              <a:avLst/>
              <a:gdLst>
                <a:gd name="T0" fmla="*/ 0 w 99"/>
                <a:gd name="T1" fmla="*/ 15 h 15"/>
                <a:gd name="T2" fmla="*/ 15 w 99"/>
                <a:gd name="T3" fmla="*/ 15 h 15"/>
                <a:gd name="T4" fmla="*/ 46 w 99"/>
                <a:gd name="T5" fmla="*/ 7 h 15"/>
                <a:gd name="T6" fmla="*/ 77 w 99"/>
                <a:gd name="T7" fmla="*/ 15 h 15"/>
                <a:gd name="T8" fmla="*/ 99 w 99"/>
                <a:gd name="T9" fmla="*/ 7 h 15"/>
                <a:gd name="T10" fmla="*/ 84 w 99"/>
                <a:gd name="T11" fmla="*/ 0 h 15"/>
                <a:gd name="T12" fmla="*/ 77 w 99"/>
                <a:gd name="T13" fmla="*/ 7 h 15"/>
                <a:gd name="T14" fmla="*/ 54 w 99"/>
                <a:gd name="T15" fmla="*/ 0 h 15"/>
                <a:gd name="T16" fmla="*/ 46 w 99"/>
                <a:gd name="T17" fmla="*/ 7 h 15"/>
                <a:gd name="T18" fmla="*/ 23 w 99"/>
                <a:gd name="T19" fmla="*/ 0 h 15"/>
                <a:gd name="T20" fmla="*/ 23 w 99"/>
                <a:gd name="T21" fmla="*/ 7 h 15"/>
                <a:gd name="T22" fmla="*/ 8 w 99"/>
                <a:gd name="T23" fmla="*/ 0 h 15"/>
                <a:gd name="T24" fmla="*/ 0 w 99"/>
                <a:gd name="T25" fmla="*/ 7 h 15"/>
                <a:gd name="T26" fmla="*/ 0 w 99"/>
                <a:gd name="T2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15">
                  <a:moveTo>
                    <a:pt x="0" y="15"/>
                  </a:moveTo>
                  <a:lnTo>
                    <a:pt x="15" y="15"/>
                  </a:lnTo>
                  <a:lnTo>
                    <a:pt x="46" y="7"/>
                  </a:lnTo>
                  <a:lnTo>
                    <a:pt x="77" y="15"/>
                  </a:lnTo>
                  <a:lnTo>
                    <a:pt x="99" y="7"/>
                  </a:lnTo>
                  <a:lnTo>
                    <a:pt x="84" y="0"/>
                  </a:lnTo>
                  <a:lnTo>
                    <a:pt x="77" y="7"/>
                  </a:lnTo>
                  <a:lnTo>
                    <a:pt x="54" y="0"/>
                  </a:lnTo>
                  <a:lnTo>
                    <a:pt x="46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89" name="Freeform 641"/>
            <p:cNvSpPr>
              <a:spLocks/>
            </p:cNvSpPr>
            <p:nvPr/>
          </p:nvSpPr>
          <p:spPr bwMode="blackWhite">
            <a:xfrm>
              <a:off x="8157820" y="4952991"/>
              <a:ext cx="21429" cy="21738"/>
            </a:xfrm>
            <a:custGeom>
              <a:avLst/>
              <a:gdLst>
                <a:gd name="T0" fmla="*/ 0 w 8"/>
                <a:gd name="T1" fmla="*/ 7 h 7"/>
                <a:gd name="T2" fmla="*/ 8 w 8"/>
                <a:gd name="T3" fmla="*/ 0 h 7"/>
                <a:gd name="T4" fmla="*/ 0 w 8"/>
                <a:gd name="T5" fmla="*/ 0 h 7"/>
                <a:gd name="T6" fmla="*/ 0 w 8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7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0" name="Freeform 642"/>
            <p:cNvSpPr>
              <a:spLocks/>
            </p:cNvSpPr>
            <p:nvPr/>
          </p:nvSpPr>
          <p:spPr bwMode="blackWhite">
            <a:xfrm>
              <a:off x="8198729" y="4931253"/>
              <a:ext cx="40910" cy="21738"/>
            </a:xfrm>
            <a:custGeom>
              <a:avLst/>
              <a:gdLst>
                <a:gd name="T0" fmla="*/ 0 w 16"/>
                <a:gd name="T1" fmla="*/ 8 h 8"/>
                <a:gd name="T2" fmla="*/ 8 w 16"/>
                <a:gd name="T3" fmla="*/ 8 h 8"/>
                <a:gd name="T4" fmla="*/ 16 w 16"/>
                <a:gd name="T5" fmla="*/ 0 h 8"/>
                <a:gd name="T6" fmla="*/ 8 w 16"/>
                <a:gd name="T7" fmla="*/ 0 h 8"/>
                <a:gd name="T8" fmla="*/ 0 w 1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8" y="8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1" name="Freeform 643"/>
            <p:cNvSpPr>
              <a:spLocks/>
            </p:cNvSpPr>
            <p:nvPr/>
          </p:nvSpPr>
          <p:spPr bwMode="blackWhite">
            <a:xfrm>
              <a:off x="7970804" y="5018203"/>
              <a:ext cx="64287" cy="19762"/>
            </a:xfrm>
            <a:custGeom>
              <a:avLst/>
              <a:gdLst>
                <a:gd name="T0" fmla="*/ 0 w 23"/>
                <a:gd name="T1" fmla="*/ 0 h 7"/>
                <a:gd name="T2" fmla="*/ 16 w 23"/>
                <a:gd name="T3" fmla="*/ 7 h 7"/>
                <a:gd name="T4" fmla="*/ 23 w 23"/>
                <a:gd name="T5" fmla="*/ 7 h 7"/>
                <a:gd name="T6" fmla="*/ 8 w 23"/>
                <a:gd name="T7" fmla="*/ 0 h 7"/>
                <a:gd name="T8" fmla="*/ 0 w 2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0" y="0"/>
                  </a:moveTo>
                  <a:lnTo>
                    <a:pt x="16" y="7"/>
                  </a:lnTo>
                  <a:lnTo>
                    <a:pt x="23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2" name="Freeform 644"/>
            <p:cNvSpPr>
              <a:spLocks/>
            </p:cNvSpPr>
            <p:nvPr/>
          </p:nvSpPr>
          <p:spPr bwMode="blackWhite">
            <a:xfrm>
              <a:off x="8381849" y="4907539"/>
              <a:ext cx="25325" cy="45451"/>
            </a:xfrm>
            <a:custGeom>
              <a:avLst/>
              <a:gdLst>
                <a:gd name="T0" fmla="*/ 0 w 8"/>
                <a:gd name="T1" fmla="*/ 16 h 16"/>
                <a:gd name="T2" fmla="*/ 8 w 8"/>
                <a:gd name="T3" fmla="*/ 8 h 16"/>
                <a:gd name="T4" fmla="*/ 8 w 8"/>
                <a:gd name="T5" fmla="*/ 0 h 16"/>
                <a:gd name="T6" fmla="*/ 0 w 8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6">
                  <a:moveTo>
                    <a:pt x="0" y="16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3" name="Freeform 645"/>
            <p:cNvSpPr>
              <a:spLocks/>
            </p:cNvSpPr>
            <p:nvPr/>
          </p:nvSpPr>
          <p:spPr bwMode="blackWhite">
            <a:xfrm>
              <a:off x="8487045" y="4846278"/>
              <a:ext cx="19481" cy="61260"/>
            </a:xfrm>
            <a:custGeom>
              <a:avLst/>
              <a:gdLst>
                <a:gd name="T0" fmla="*/ 0 w 8"/>
                <a:gd name="T1" fmla="*/ 23 h 23"/>
                <a:gd name="T2" fmla="*/ 8 w 8"/>
                <a:gd name="T3" fmla="*/ 8 h 23"/>
                <a:gd name="T4" fmla="*/ 8 w 8"/>
                <a:gd name="T5" fmla="*/ 0 h 23"/>
                <a:gd name="T6" fmla="*/ 0 w 8"/>
                <a:gd name="T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3">
                  <a:moveTo>
                    <a:pt x="0" y="23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4" name="Freeform 646"/>
            <p:cNvSpPr>
              <a:spLocks/>
            </p:cNvSpPr>
            <p:nvPr/>
          </p:nvSpPr>
          <p:spPr bwMode="blackWhite">
            <a:xfrm>
              <a:off x="7497421" y="4694114"/>
              <a:ext cx="62338" cy="65213"/>
            </a:xfrm>
            <a:custGeom>
              <a:avLst/>
              <a:gdLst>
                <a:gd name="T0" fmla="*/ 0 w 23"/>
                <a:gd name="T1" fmla="*/ 0 h 23"/>
                <a:gd name="T2" fmla="*/ 8 w 23"/>
                <a:gd name="T3" fmla="*/ 8 h 23"/>
                <a:gd name="T4" fmla="*/ 8 w 23"/>
                <a:gd name="T5" fmla="*/ 15 h 23"/>
                <a:gd name="T6" fmla="*/ 23 w 23"/>
                <a:gd name="T7" fmla="*/ 23 h 23"/>
                <a:gd name="T8" fmla="*/ 23 w 23"/>
                <a:gd name="T9" fmla="*/ 15 h 23"/>
                <a:gd name="T10" fmla="*/ 16 w 23"/>
                <a:gd name="T11" fmla="*/ 8 h 23"/>
                <a:gd name="T12" fmla="*/ 16 w 23"/>
                <a:gd name="T13" fmla="*/ 0 h 23"/>
                <a:gd name="T14" fmla="*/ 0 w 23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0" y="0"/>
                  </a:moveTo>
                  <a:lnTo>
                    <a:pt x="8" y="8"/>
                  </a:lnTo>
                  <a:lnTo>
                    <a:pt x="8" y="15"/>
                  </a:lnTo>
                  <a:lnTo>
                    <a:pt x="23" y="23"/>
                  </a:lnTo>
                  <a:lnTo>
                    <a:pt x="23" y="15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5" name="Freeform 647"/>
            <p:cNvSpPr>
              <a:spLocks/>
            </p:cNvSpPr>
            <p:nvPr/>
          </p:nvSpPr>
          <p:spPr bwMode="blackWhite">
            <a:xfrm>
              <a:off x="7581189" y="4737590"/>
              <a:ext cx="19481" cy="21738"/>
            </a:xfrm>
            <a:custGeom>
              <a:avLst/>
              <a:gdLst>
                <a:gd name="T0" fmla="*/ 0 w 8"/>
                <a:gd name="T1" fmla="*/ 8 h 8"/>
                <a:gd name="T2" fmla="*/ 8 w 8"/>
                <a:gd name="T3" fmla="*/ 8 h 8"/>
                <a:gd name="T4" fmla="*/ 8 w 8"/>
                <a:gd name="T5" fmla="*/ 0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6" name="Line 648"/>
            <p:cNvSpPr>
              <a:spLocks noChangeShapeType="1"/>
            </p:cNvSpPr>
            <p:nvPr/>
          </p:nvSpPr>
          <p:spPr bwMode="blackWhite">
            <a:xfrm>
              <a:off x="7766255" y="4907539"/>
              <a:ext cx="40910" cy="395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7" name="Freeform 649"/>
            <p:cNvSpPr>
              <a:spLocks/>
            </p:cNvSpPr>
            <p:nvPr/>
          </p:nvSpPr>
          <p:spPr bwMode="blackWhite">
            <a:xfrm>
              <a:off x="7970804" y="4571593"/>
              <a:ext cx="227925" cy="296423"/>
            </a:xfrm>
            <a:custGeom>
              <a:avLst/>
              <a:gdLst>
                <a:gd name="T0" fmla="*/ 0 w 84"/>
                <a:gd name="T1" fmla="*/ 61 h 107"/>
                <a:gd name="T2" fmla="*/ 0 w 84"/>
                <a:gd name="T3" fmla="*/ 69 h 107"/>
                <a:gd name="T4" fmla="*/ 8 w 84"/>
                <a:gd name="T5" fmla="*/ 69 h 107"/>
                <a:gd name="T6" fmla="*/ 8 w 84"/>
                <a:gd name="T7" fmla="*/ 76 h 107"/>
                <a:gd name="T8" fmla="*/ 8 w 84"/>
                <a:gd name="T9" fmla="*/ 99 h 107"/>
                <a:gd name="T10" fmla="*/ 16 w 84"/>
                <a:gd name="T11" fmla="*/ 99 h 107"/>
                <a:gd name="T12" fmla="*/ 16 w 84"/>
                <a:gd name="T13" fmla="*/ 69 h 107"/>
                <a:gd name="T14" fmla="*/ 23 w 84"/>
                <a:gd name="T15" fmla="*/ 61 h 107"/>
                <a:gd name="T16" fmla="*/ 31 w 84"/>
                <a:gd name="T17" fmla="*/ 61 h 107"/>
                <a:gd name="T18" fmla="*/ 23 w 84"/>
                <a:gd name="T19" fmla="*/ 69 h 107"/>
                <a:gd name="T20" fmla="*/ 39 w 84"/>
                <a:gd name="T21" fmla="*/ 84 h 107"/>
                <a:gd name="T22" fmla="*/ 39 w 84"/>
                <a:gd name="T23" fmla="*/ 92 h 107"/>
                <a:gd name="T24" fmla="*/ 46 w 84"/>
                <a:gd name="T25" fmla="*/ 92 h 107"/>
                <a:gd name="T26" fmla="*/ 46 w 84"/>
                <a:gd name="T27" fmla="*/ 99 h 107"/>
                <a:gd name="T28" fmla="*/ 46 w 84"/>
                <a:gd name="T29" fmla="*/ 107 h 107"/>
                <a:gd name="T30" fmla="*/ 54 w 84"/>
                <a:gd name="T31" fmla="*/ 99 h 107"/>
                <a:gd name="T32" fmla="*/ 54 w 84"/>
                <a:gd name="T33" fmla="*/ 92 h 107"/>
                <a:gd name="T34" fmla="*/ 39 w 84"/>
                <a:gd name="T35" fmla="*/ 69 h 107"/>
                <a:gd name="T36" fmla="*/ 46 w 84"/>
                <a:gd name="T37" fmla="*/ 69 h 107"/>
                <a:gd name="T38" fmla="*/ 39 w 84"/>
                <a:gd name="T39" fmla="*/ 46 h 107"/>
                <a:gd name="T40" fmla="*/ 54 w 84"/>
                <a:gd name="T41" fmla="*/ 38 h 107"/>
                <a:gd name="T42" fmla="*/ 61 w 84"/>
                <a:gd name="T43" fmla="*/ 38 h 107"/>
                <a:gd name="T44" fmla="*/ 54 w 84"/>
                <a:gd name="T45" fmla="*/ 31 h 107"/>
                <a:gd name="T46" fmla="*/ 23 w 84"/>
                <a:gd name="T47" fmla="*/ 38 h 107"/>
                <a:gd name="T48" fmla="*/ 16 w 84"/>
                <a:gd name="T49" fmla="*/ 31 h 107"/>
                <a:gd name="T50" fmla="*/ 16 w 84"/>
                <a:gd name="T51" fmla="*/ 23 h 107"/>
                <a:gd name="T52" fmla="*/ 23 w 84"/>
                <a:gd name="T53" fmla="*/ 15 h 107"/>
                <a:gd name="T54" fmla="*/ 61 w 84"/>
                <a:gd name="T55" fmla="*/ 15 h 107"/>
                <a:gd name="T56" fmla="*/ 77 w 84"/>
                <a:gd name="T57" fmla="*/ 15 h 107"/>
                <a:gd name="T58" fmla="*/ 84 w 84"/>
                <a:gd name="T59" fmla="*/ 0 h 107"/>
                <a:gd name="T60" fmla="*/ 77 w 84"/>
                <a:gd name="T61" fmla="*/ 0 h 107"/>
                <a:gd name="T62" fmla="*/ 69 w 84"/>
                <a:gd name="T63" fmla="*/ 8 h 107"/>
                <a:gd name="T64" fmla="*/ 54 w 84"/>
                <a:gd name="T65" fmla="*/ 8 h 107"/>
                <a:gd name="T66" fmla="*/ 31 w 84"/>
                <a:gd name="T67" fmla="*/ 0 h 107"/>
                <a:gd name="T68" fmla="*/ 23 w 84"/>
                <a:gd name="T69" fmla="*/ 8 h 107"/>
                <a:gd name="T70" fmla="*/ 16 w 84"/>
                <a:gd name="T71" fmla="*/ 8 h 107"/>
                <a:gd name="T72" fmla="*/ 16 w 84"/>
                <a:gd name="T73" fmla="*/ 31 h 107"/>
                <a:gd name="T74" fmla="*/ 0 w 84"/>
                <a:gd name="T75" fmla="*/ 6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4" h="107">
                  <a:moveTo>
                    <a:pt x="0" y="61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8" y="76"/>
                  </a:lnTo>
                  <a:lnTo>
                    <a:pt x="8" y="99"/>
                  </a:lnTo>
                  <a:lnTo>
                    <a:pt x="16" y="99"/>
                  </a:lnTo>
                  <a:lnTo>
                    <a:pt x="16" y="69"/>
                  </a:lnTo>
                  <a:lnTo>
                    <a:pt x="23" y="61"/>
                  </a:lnTo>
                  <a:lnTo>
                    <a:pt x="31" y="61"/>
                  </a:lnTo>
                  <a:lnTo>
                    <a:pt x="23" y="69"/>
                  </a:lnTo>
                  <a:lnTo>
                    <a:pt x="39" y="84"/>
                  </a:lnTo>
                  <a:lnTo>
                    <a:pt x="39" y="92"/>
                  </a:lnTo>
                  <a:lnTo>
                    <a:pt x="46" y="92"/>
                  </a:lnTo>
                  <a:lnTo>
                    <a:pt x="46" y="99"/>
                  </a:lnTo>
                  <a:lnTo>
                    <a:pt x="46" y="107"/>
                  </a:lnTo>
                  <a:lnTo>
                    <a:pt x="54" y="99"/>
                  </a:lnTo>
                  <a:lnTo>
                    <a:pt x="54" y="92"/>
                  </a:lnTo>
                  <a:lnTo>
                    <a:pt x="39" y="69"/>
                  </a:lnTo>
                  <a:lnTo>
                    <a:pt x="46" y="69"/>
                  </a:lnTo>
                  <a:lnTo>
                    <a:pt x="39" y="46"/>
                  </a:lnTo>
                  <a:lnTo>
                    <a:pt x="54" y="38"/>
                  </a:lnTo>
                  <a:lnTo>
                    <a:pt x="61" y="38"/>
                  </a:lnTo>
                  <a:lnTo>
                    <a:pt x="54" y="31"/>
                  </a:lnTo>
                  <a:lnTo>
                    <a:pt x="23" y="38"/>
                  </a:lnTo>
                  <a:lnTo>
                    <a:pt x="16" y="31"/>
                  </a:lnTo>
                  <a:lnTo>
                    <a:pt x="16" y="23"/>
                  </a:lnTo>
                  <a:lnTo>
                    <a:pt x="23" y="15"/>
                  </a:lnTo>
                  <a:lnTo>
                    <a:pt x="61" y="15"/>
                  </a:lnTo>
                  <a:lnTo>
                    <a:pt x="77" y="15"/>
                  </a:lnTo>
                  <a:lnTo>
                    <a:pt x="84" y="0"/>
                  </a:lnTo>
                  <a:lnTo>
                    <a:pt x="77" y="0"/>
                  </a:lnTo>
                  <a:lnTo>
                    <a:pt x="69" y="8"/>
                  </a:lnTo>
                  <a:lnTo>
                    <a:pt x="54" y="8"/>
                  </a:lnTo>
                  <a:lnTo>
                    <a:pt x="31" y="0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16" y="31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8" name="Freeform 650"/>
            <p:cNvSpPr>
              <a:spLocks/>
            </p:cNvSpPr>
            <p:nvPr/>
          </p:nvSpPr>
          <p:spPr bwMode="blackWhite">
            <a:xfrm>
              <a:off x="8259119" y="4543927"/>
              <a:ext cx="64287" cy="130426"/>
            </a:xfrm>
            <a:custGeom>
              <a:avLst/>
              <a:gdLst>
                <a:gd name="T0" fmla="*/ 0 w 23"/>
                <a:gd name="T1" fmla="*/ 16 h 46"/>
                <a:gd name="T2" fmla="*/ 8 w 23"/>
                <a:gd name="T3" fmla="*/ 31 h 46"/>
                <a:gd name="T4" fmla="*/ 16 w 23"/>
                <a:gd name="T5" fmla="*/ 46 h 46"/>
                <a:gd name="T6" fmla="*/ 8 w 23"/>
                <a:gd name="T7" fmla="*/ 31 h 46"/>
                <a:gd name="T8" fmla="*/ 8 w 23"/>
                <a:gd name="T9" fmla="*/ 23 h 46"/>
                <a:gd name="T10" fmla="*/ 16 w 23"/>
                <a:gd name="T11" fmla="*/ 23 h 46"/>
                <a:gd name="T12" fmla="*/ 16 w 23"/>
                <a:gd name="T13" fmla="*/ 16 h 46"/>
                <a:gd name="T14" fmla="*/ 23 w 23"/>
                <a:gd name="T15" fmla="*/ 16 h 46"/>
                <a:gd name="T16" fmla="*/ 23 w 23"/>
                <a:gd name="T17" fmla="*/ 8 h 46"/>
                <a:gd name="T18" fmla="*/ 16 w 23"/>
                <a:gd name="T19" fmla="*/ 8 h 46"/>
                <a:gd name="T20" fmla="*/ 8 w 23"/>
                <a:gd name="T21" fmla="*/ 0 h 46"/>
                <a:gd name="T22" fmla="*/ 0 w 23"/>
                <a:gd name="T23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46">
                  <a:moveTo>
                    <a:pt x="0" y="16"/>
                  </a:moveTo>
                  <a:lnTo>
                    <a:pt x="8" y="31"/>
                  </a:lnTo>
                  <a:lnTo>
                    <a:pt x="16" y="46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499" name="Freeform 651"/>
            <p:cNvSpPr>
              <a:spLocks/>
            </p:cNvSpPr>
            <p:nvPr/>
          </p:nvSpPr>
          <p:spPr bwMode="blackWhite">
            <a:xfrm>
              <a:off x="8218211" y="4759328"/>
              <a:ext cx="40910" cy="23714"/>
            </a:xfrm>
            <a:custGeom>
              <a:avLst/>
              <a:gdLst>
                <a:gd name="T0" fmla="*/ 0 w 15"/>
                <a:gd name="T1" fmla="*/ 0 h 7"/>
                <a:gd name="T2" fmla="*/ 8 w 15"/>
                <a:gd name="T3" fmla="*/ 7 h 7"/>
                <a:gd name="T4" fmla="*/ 15 w 15"/>
                <a:gd name="T5" fmla="*/ 7 h 7"/>
                <a:gd name="T6" fmla="*/ 15 w 15"/>
                <a:gd name="T7" fmla="*/ 0 h 7"/>
                <a:gd name="T8" fmla="*/ 0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0" y="0"/>
                  </a:moveTo>
                  <a:lnTo>
                    <a:pt x="8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0" name="Freeform 652"/>
            <p:cNvSpPr>
              <a:spLocks/>
            </p:cNvSpPr>
            <p:nvPr/>
          </p:nvSpPr>
          <p:spPr bwMode="blackWhite">
            <a:xfrm>
              <a:off x="8282497" y="4737590"/>
              <a:ext cx="99353" cy="45451"/>
            </a:xfrm>
            <a:custGeom>
              <a:avLst/>
              <a:gdLst>
                <a:gd name="T0" fmla="*/ 0 w 38"/>
                <a:gd name="T1" fmla="*/ 8 h 15"/>
                <a:gd name="T2" fmla="*/ 38 w 38"/>
                <a:gd name="T3" fmla="*/ 15 h 15"/>
                <a:gd name="T4" fmla="*/ 31 w 38"/>
                <a:gd name="T5" fmla="*/ 8 h 15"/>
                <a:gd name="T6" fmla="*/ 23 w 38"/>
                <a:gd name="T7" fmla="*/ 0 h 15"/>
                <a:gd name="T8" fmla="*/ 8 w 38"/>
                <a:gd name="T9" fmla="*/ 0 h 15"/>
                <a:gd name="T10" fmla="*/ 0 w 38"/>
                <a:gd name="T11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5">
                  <a:moveTo>
                    <a:pt x="0" y="8"/>
                  </a:moveTo>
                  <a:lnTo>
                    <a:pt x="38" y="15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1" name="Line 653"/>
            <p:cNvSpPr>
              <a:spLocks noChangeShapeType="1"/>
            </p:cNvSpPr>
            <p:nvPr/>
          </p:nvSpPr>
          <p:spPr bwMode="blackWhite">
            <a:xfrm>
              <a:off x="8179249" y="4694114"/>
              <a:ext cx="19481" cy="790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2" name="Freeform 654"/>
            <p:cNvSpPr>
              <a:spLocks/>
            </p:cNvSpPr>
            <p:nvPr/>
          </p:nvSpPr>
          <p:spPr bwMode="blackWhite">
            <a:xfrm>
              <a:off x="8259119" y="4674352"/>
              <a:ext cx="44805" cy="19762"/>
            </a:xfrm>
            <a:custGeom>
              <a:avLst/>
              <a:gdLst>
                <a:gd name="T0" fmla="*/ 0 w 16"/>
                <a:gd name="T1" fmla="*/ 8 h 8"/>
                <a:gd name="T2" fmla="*/ 16 w 16"/>
                <a:gd name="T3" fmla="*/ 8 h 8"/>
                <a:gd name="T4" fmla="*/ 8 w 16"/>
                <a:gd name="T5" fmla="*/ 0 h 8"/>
                <a:gd name="T6" fmla="*/ 0 w 16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8">
                  <a:moveTo>
                    <a:pt x="0" y="8"/>
                  </a:moveTo>
                  <a:lnTo>
                    <a:pt x="16" y="8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3" name="Freeform 655"/>
            <p:cNvSpPr>
              <a:spLocks/>
            </p:cNvSpPr>
            <p:nvPr/>
          </p:nvSpPr>
          <p:spPr bwMode="blackWhite">
            <a:xfrm>
              <a:off x="8364316" y="4632854"/>
              <a:ext cx="42858" cy="21738"/>
            </a:xfrm>
            <a:custGeom>
              <a:avLst/>
              <a:gdLst>
                <a:gd name="T0" fmla="*/ 0 w 15"/>
                <a:gd name="T1" fmla="*/ 0 h 8"/>
                <a:gd name="T2" fmla="*/ 7 w 15"/>
                <a:gd name="T3" fmla="*/ 8 h 8"/>
                <a:gd name="T4" fmla="*/ 15 w 15"/>
                <a:gd name="T5" fmla="*/ 0 h 8"/>
                <a:gd name="T6" fmla="*/ 7 w 15"/>
                <a:gd name="T7" fmla="*/ 0 h 8"/>
                <a:gd name="T8" fmla="*/ 0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0" y="0"/>
                  </a:moveTo>
                  <a:lnTo>
                    <a:pt x="7" y="8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4" name="Freeform 656"/>
            <p:cNvSpPr>
              <a:spLocks/>
            </p:cNvSpPr>
            <p:nvPr/>
          </p:nvSpPr>
          <p:spPr bwMode="blackWhite">
            <a:xfrm>
              <a:off x="8549384" y="4654592"/>
              <a:ext cx="21429" cy="19762"/>
            </a:xfrm>
            <a:custGeom>
              <a:avLst/>
              <a:gdLst>
                <a:gd name="T0" fmla="*/ 0 w 8"/>
                <a:gd name="T1" fmla="*/ 0 h 7"/>
                <a:gd name="T2" fmla="*/ 8 w 8"/>
                <a:gd name="T3" fmla="*/ 7 h 7"/>
                <a:gd name="T4" fmla="*/ 8 w 8"/>
                <a:gd name="T5" fmla="*/ 0 h 7"/>
                <a:gd name="T6" fmla="*/ 0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8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5" name="Freeform 657"/>
            <p:cNvSpPr>
              <a:spLocks/>
            </p:cNvSpPr>
            <p:nvPr/>
          </p:nvSpPr>
          <p:spPr bwMode="blackWhite">
            <a:xfrm>
              <a:off x="7970804" y="3883892"/>
              <a:ext cx="165587" cy="213425"/>
            </a:xfrm>
            <a:custGeom>
              <a:avLst/>
              <a:gdLst>
                <a:gd name="T0" fmla="*/ 0 w 61"/>
                <a:gd name="T1" fmla="*/ 30 h 76"/>
                <a:gd name="T2" fmla="*/ 0 w 61"/>
                <a:gd name="T3" fmla="*/ 53 h 76"/>
                <a:gd name="T4" fmla="*/ 16 w 61"/>
                <a:gd name="T5" fmla="*/ 53 h 76"/>
                <a:gd name="T6" fmla="*/ 16 w 61"/>
                <a:gd name="T7" fmla="*/ 68 h 76"/>
                <a:gd name="T8" fmla="*/ 23 w 61"/>
                <a:gd name="T9" fmla="*/ 68 h 76"/>
                <a:gd name="T10" fmla="*/ 39 w 61"/>
                <a:gd name="T11" fmla="*/ 76 h 76"/>
                <a:gd name="T12" fmla="*/ 39 w 61"/>
                <a:gd name="T13" fmla="*/ 68 h 76"/>
                <a:gd name="T14" fmla="*/ 46 w 61"/>
                <a:gd name="T15" fmla="*/ 76 h 76"/>
                <a:gd name="T16" fmla="*/ 61 w 61"/>
                <a:gd name="T17" fmla="*/ 76 h 76"/>
                <a:gd name="T18" fmla="*/ 54 w 61"/>
                <a:gd name="T19" fmla="*/ 68 h 76"/>
                <a:gd name="T20" fmla="*/ 39 w 61"/>
                <a:gd name="T21" fmla="*/ 61 h 76"/>
                <a:gd name="T22" fmla="*/ 31 w 61"/>
                <a:gd name="T23" fmla="*/ 68 h 76"/>
                <a:gd name="T24" fmla="*/ 31 w 61"/>
                <a:gd name="T25" fmla="*/ 61 h 76"/>
                <a:gd name="T26" fmla="*/ 23 w 61"/>
                <a:gd name="T27" fmla="*/ 45 h 76"/>
                <a:gd name="T28" fmla="*/ 31 w 61"/>
                <a:gd name="T29" fmla="*/ 23 h 76"/>
                <a:gd name="T30" fmla="*/ 23 w 61"/>
                <a:gd name="T31" fmla="*/ 15 h 76"/>
                <a:gd name="T32" fmla="*/ 23 w 61"/>
                <a:gd name="T33" fmla="*/ 0 h 76"/>
                <a:gd name="T34" fmla="*/ 0 w 61"/>
                <a:gd name="T35" fmla="*/ 0 h 76"/>
                <a:gd name="T36" fmla="*/ 8 w 61"/>
                <a:gd name="T37" fmla="*/ 30 h 76"/>
                <a:gd name="T38" fmla="*/ 0 w 61"/>
                <a:gd name="T39" fmla="*/ 3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76">
                  <a:moveTo>
                    <a:pt x="0" y="30"/>
                  </a:moveTo>
                  <a:lnTo>
                    <a:pt x="0" y="53"/>
                  </a:lnTo>
                  <a:lnTo>
                    <a:pt x="16" y="53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9" y="76"/>
                  </a:lnTo>
                  <a:lnTo>
                    <a:pt x="39" y="68"/>
                  </a:lnTo>
                  <a:lnTo>
                    <a:pt x="46" y="76"/>
                  </a:lnTo>
                  <a:lnTo>
                    <a:pt x="61" y="76"/>
                  </a:lnTo>
                  <a:lnTo>
                    <a:pt x="54" y="68"/>
                  </a:lnTo>
                  <a:lnTo>
                    <a:pt x="39" y="61"/>
                  </a:lnTo>
                  <a:lnTo>
                    <a:pt x="31" y="68"/>
                  </a:lnTo>
                  <a:lnTo>
                    <a:pt x="31" y="61"/>
                  </a:lnTo>
                  <a:lnTo>
                    <a:pt x="23" y="45"/>
                  </a:lnTo>
                  <a:lnTo>
                    <a:pt x="31" y="23"/>
                  </a:lnTo>
                  <a:lnTo>
                    <a:pt x="23" y="15"/>
                  </a:lnTo>
                  <a:lnTo>
                    <a:pt x="23" y="0"/>
                  </a:lnTo>
                  <a:lnTo>
                    <a:pt x="0" y="0"/>
                  </a:lnTo>
                  <a:lnTo>
                    <a:pt x="8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6" name="Freeform 658"/>
            <p:cNvSpPr>
              <a:spLocks/>
            </p:cNvSpPr>
            <p:nvPr/>
          </p:nvSpPr>
          <p:spPr bwMode="blackWhite">
            <a:xfrm>
              <a:off x="7910413" y="4184267"/>
              <a:ext cx="81820" cy="106712"/>
            </a:xfrm>
            <a:custGeom>
              <a:avLst/>
              <a:gdLst>
                <a:gd name="T0" fmla="*/ 0 w 31"/>
                <a:gd name="T1" fmla="*/ 38 h 38"/>
                <a:gd name="T2" fmla="*/ 31 w 31"/>
                <a:gd name="T3" fmla="*/ 7 h 38"/>
                <a:gd name="T4" fmla="*/ 23 w 31"/>
                <a:gd name="T5" fmla="*/ 0 h 38"/>
                <a:gd name="T6" fmla="*/ 23 w 31"/>
                <a:gd name="T7" fmla="*/ 7 h 38"/>
                <a:gd name="T8" fmla="*/ 0 w 3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8">
                  <a:moveTo>
                    <a:pt x="0" y="38"/>
                  </a:moveTo>
                  <a:lnTo>
                    <a:pt x="31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7" name="Freeform 659"/>
            <p:cNvSpPr>
              <a:spLocks/>
            </p:cNvSpPr>
            <p:nvPr/>
          </p:nvSpPr>
          <p:spPr bwMode="blackWhite">
            <a:xfrm>
              <a:off x="7992233" y="4075578"/>
              <a:ext cx="42858" cy="65213"/>
            </a:xfrm>
            <a:custGeom>
              <a:avLst/>
              <a:gdLst>
                <a:gd name="T0" fmla="*/ 0 w 15"/>
                <a:gd name="T1" fmla="*/ 0 h 23"/>
                <a:gd name="T2" fmla="*/ 15 w 15"/>
                <a:gd name="T3" fmla="*/ 23 h 23"/>
                <a:gd name="T4" fmla="*/ 15 w 15"/>
                <a:gd name="T5" fmla="*/ 16 h 23"/>
                <a:gd name="T6" fmla="*/ 15 w 15"/>
                <a:gd name="T7" fmla="*/ 8 h 23"/>
                <a:gd name="T8" fmla="*/ 0 w 1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3">
                  <a:moveTo>
                    <a:pt x="0" y="0"/>
                  </a:moveTo>
                  <a:lnTo>
                    <a:pt x="15" y="23"/>
                  </a:lnTo>
                  <a:lnTo>
                    <a:pt x="15" y="16"/>
                  </a:lnTo>
                  <a:lnTo>
                    <a:pt x="1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8" name="Freeform 660"/>
            <p:cNvSpPr>
              <a:spLocks/>
            </p:cNvSpPr>
            <p:nvPr/>
          </p:nvSpPr>
          <p:spPr bwMode="blackWhite">
            <a:xfrm>
              <a:off x="8136391" y="4119054"/>
              <a:ext cx="42858" cy="108689"/>
            </a:xfrm>
            <a:custGeom>
              <a:avLst/>
              <a:gdLst>
                <a:gd name="T0" fmla="*/ 0 w 16"/>
                <a:gd name="T1" fmla="*/ 0 h 38"/>
                <a:gd name="T2" fmla="*/ 8 w 16"/>
                <a:gd name="T3" fmla="*/ 15 h 38"/>
                <a:gd name="T4" fmla="*/ 0 w 16"/>
                <a:gd name="T5" fmla="*/ 15 h 38"/>
                <a:gd name="T6" fmla="*/ 0 w 16"/>
                <a:gd name="T7" fmla="*/ 23 h 38"/>
                <a:gd name="T8" fmla="*/ 8 w 16"/>
                <a:gd name="T9" fmla="*/ 23 h 38"/>
                <a:gd name="T10" fmla="*/ 8 w 16"/>
                <a:gd name="T11" fmla="*/ 38 h 38"/>
                <a:gd name="T12" fmla="*/ 16 w 16"/>
                <a:gd name="T13" fmla="*/ 30 h 38"/>
                <a:gd name="T14" fmla="*/ 8 w 16"/>
                <a:gd name="T15" fmla="*/ 23 h 38"/>
                <a:gd name="T16" fmla="*/ 16 w 16"/>
                <a:gd name="T17" fmla="*/ 23 h 38"/>
                <a:gd name="T18" fmla="*/ 16 w 16"/>
                <a:gd name="T19" fmla="*/ 7 h 38"/>
                <a:gd name="T20" fmla="*/ 16 w 16"/>
                <a:gd name="T21" fmla="*/ 0 h 38"/>
                <a:gd name="T22" fmla="*/ 0 w 16"/>
                <a:gd name="T2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38"/>
                  </a:lnTo>
                  <a:lnTo>
                    <a:pt x="16" y="30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09" name="Freeform 661"/>
            <p:cNvSpPr>
              <a:spLocks/>
            </p:cNvSpPr>
            <p:nvPr/>
          </p:nvSpPr>
          <p:spPr bwMode="blackWhite">
            <a:xfrm>
              <a:off x="8054571" y="4140792"/>
              <a:ext cx="103248" cy="126474"/>
            </a:xfrm>
            <a:custGeom>
              <a:avLst/>
              <a:gdLst>
                <a:gd name="T0" fmla="*/ 0 w 38"/>
                <a:gd name="T1" fmla="*/ 23 h 46"/>
                <a:gd name="T2" fmla="*/ 15 w 38"/>
                <a:gd name="T3" fmla="*/ 23 h 46"/>
                <a:gd name="T4" fmla="*/ 15 w 38"/>
                <a:gd name="T5" fmla="*/ 31 h 46"/>
                <a:gd name="T6" fmla="*/ 8 w 38"/>
                <a:gd name="T7" fmla="*/ 31 h 46"/>
                <a:gd name="T8" fmla="*/ 15 w 38"/>
                <a:gd name="T9" fmla="*/ 46 h 46"/>
                <a:gd name="T10" fmla="*/ 23 w 38"/>
                <a:gd name="T11" fmla="*/ 38 h 46"/>
                <a:gd name="T12" fmla="*/ 23 w 38"/>
                <a:gd name="T13" fmla="*/ 31 h 46"/>
                <a:gd name="T14" fmla="*/ 23 w 38"/>
                <a:gd name="T15" fmla="*/ 38 h 46"/>
                <a:gd name="T16" fmla="*/ 30 w 38"/>
                <a:gd name="T17" fmla="*/ 31 h 46"/>
                <a:gd name="T18" fmla="*/ 30 w 38"/>
                <a:gd name="T19" fmla="*/ 38 h 46"/>
                <a:gd name="T20" fmla="*/ 38 w 38"/>
                <a:gd name="T21" fmla="*/ 38 h 46"/>
                <a:gd name="T22" fmla="*/ 38 w 38"/>
                <a:gd name="T23" fmla="*/ 31 h 46"/>
                <a:gd name="T24" fmla="*/ 30 w 38"/>
                <a:gd name="T25" fmla="*/ 31 h 46"/>
                <a:gd name="T26" fmla="*/ 30 w 38"/>
                <a:gd name="T27" fmla="*/ 16 h 46"/>
                <a:gd name="T28" fmla="*/ 23 w 38"/>
                <a:gd name="T29" fmla="*/ 23 h 46"/>
                <a:gd name="T30" fmla="*/ 15 w 38"/>
                <a:gd name="T31" fmla="*/ 8 h 46"/>
                <a:gd name="T32" fmla="*/ 8 w 38"/>
                <a:gd name="T33" fmla="*/ 8 h 46"/>
                <a:gd name="T34" fmla="*/ 0 w 38"/>
                <a:gd name="T35" fmla="*/ 0 h 46"/>
                <a:gd name="T36" fmla="*/ 0 w 38"/>
                <a:gd name="T37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46">
                  <a:moveTo>
                    <a:pt x="0" y="23"/>
                  </a:moveTo>
                  <a:lnTo>
                    <a:pt x="15" y="23"/>
                  </a:lnTo>
                  <a:lnTo>
                    <a:pt x="15" y="31"/>
                  </a:lnTo>
                  <a:lnTo>
                    <a:pt x="8" y="31"/>
                  </a:lnTo>
                  <a:lnTo>
                    <a:pt x="15" y="46"/>
                  </a:lnTo>
                  <a:lnTo>
                    <a:pt x="23" y="38"/>
                  </a:lnTo>
                  <a:lnTo>
                    <a:pt x="23" y="31"/>
                  </a:lnTo>
                  <a:lnTo>
                    <a:pt x="23" y="38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8" y="38"/>
                  </a:lnTo>
                  <a:lnTo>
                    <a:pt x="38" y="31"/>
                  </a:lnTo>
                  <a:lnTo>
                    <a:pt x="30" y="31"/>
                  </a:lnTo>
                  <a:lnTo>
                    <a:pt x="30" y="16"/>
                  </a:lnTo>
                  <a:lnTo>
                    <a:pt x="23" y="23"/>
                  </a:lnTo>
                  <a:lnTo>
                    <a:pt x="15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0" name="Freeform 662"/>
            <p:cNvSpPr>
              <a:spLocks/>
            </p:cNvSpPr>
            <p:nvPr/>
          </p:nvSpPr>
          <p:spPr bwMode="blackWhite">
            <a:xfrm>
              <a:off x="8076001" y="4227743"/>
              <a:ext cx="163638" cy="169949"/>
            </a:xfrm>
            <a:custGeom>
              <a:avLst/>
              <a:gdLst>
                <a:gd name="T0" fmla="*/ 0 w 61"/>
                <a:gd name="T1" fmla="*/ 38 h 61"/>
                <a:gd name="T2" fmla="*/ 0 w 61"/>
                <a:gd name="T3" fmla="*/ 46 h 61"/>
                <a:gd name="T4" fmla="*/ 7 w 61"/>
                <a:gd name="T5" fmla="*/ 30 h 61"/>
                <a:gd name="T6" fmla="*/ 7 w 61"/>
                <a:gd name="T7" fmla="*/ 38 h 61"/>
                <a:gd name="T8" fmla="*/ 22 w 61"/>
                <a:gd name="T9" fmla="*/ 30 h 61"/>
                <a:gd name="T10" fmla="*/ 30 w 61"/>
                <a:gd name="T11" fmla="*/ 38 h 61"/>
                <a:gd name="T12" fmla="*/ 22 w 61"/>
                <a:gd name="T13" fmla="*/ 53 h 61"/>
                <a:gd name="T14" fmla="*/ 45 w 61"/>
                <a:gd name="T15" fmla="*/ 61 h 61"/>
                <a:gd name="T16" fmla="*/ 45 w 61"/>
                <a:gd name="T17" fmla="*/ 53 h 61"/>
                <a:gd name="T18" fmla="*/ 45 w 61"/>
                <a:gd name="T19" fmla="*/ 46 h 61"/>
                <a:gd name="T20" fmla="*/ 45 w 61"/>
                <a:gd name="T21" fmla="*/ 38 h 61"/>
                <a:gd name="T22" fmla="*/ 53 w 61"/>
                <a:gd name="T23" fmla="*/ 53 h 61"/>
                <a:gd name="T24" fmla="*/ 61 w 61"/>
                <a:gd name="T25" fmla="*/ 38 h 61"/>
                <a:gd name="T26" fmla="*/ 53 w 61"/>
                <a:gd name="T27" fmla="*/ 15 h 61"/>
                <a:gd name="T28" fmla="*/ 38 w 61"/>
                <a:gd name="T29" fmla="*/ 0 h 61"/>
                <a:gd name="T30" fmla="*/ 45 w 61"/>
                <a:gd name="T31" fmla="*/ 15 h 61"/>
                <a:gd name="T32" fmla="*/ 38 w 61"/>
                <a:gd name="T33" fmla="*/ 15 h 61"/>
                <a:gd name="T34" fmla="*/ 30 w 61"/>
                <a:gd name="T35" fmla="*/ 15 h 61"/>
                <a:gd name="T36" fmla="*/ 30 w 61"/>
                <a:gd name="T37" fmla="*/ 23 h 61"/>
                <a:gd name="T38" fmla="*/ 22 w 61"/>
                <a:gd name="T39" fmla="*/ 30 h 61"/>
                <a:gd name="T40" fmla="*/ 22 w 61"/>
                <a:gd name="T41" fmla="*/ 23 h 61"/>
                <a:gd name="T42" fmla="*/ 15 w 61"/>
                <a:gd name="T43" fmla="*/ 23 h 61"/>
                <a:gd name="T44" fmla="*/ 0 w 61"/>
                <a:gd name="T45" fmla="*/ 30 h 61"/>
                <a:gd name="T46" fmla="*/ 0 w 61"/>
                <a:gd name="T47" fmla="*/ 3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1" h="61">
                  <a:moveTo>
                    <a:pt x="0" y="38"/>
                  </a:moveTo>
                  <a:lnTo>
                    <a:pt x="0" y="46"/>
                  </a:lnTo>
                  <a:lnTo>
                    <a:pt x="7" y="30"/>
                  </a:lnTo>
                  <a:lnTo>
                    <a:pt x="7" y="38"/>
                  </a:lnTo>
                  <a:lnTo>
                    <a:pt x="22" y="30"/>
                  </a:lnTo>
                  <a:lnTo>
                    <a:pt x="30" y="38"/>
                  </a:lnTo>
                  <a:lnTo>
                    <a:pt x="22" y="53"/>
                  </a:lnTo>
                  <a:lnTo>
                    <a:pt x="45" y="61"/>
                  </a:lnTo>
                  <a:lnTo>
                    <a:pt x="45" y="53"/>
                  </a:lnTo>
                  <a:lnTo>
                    <a:pt x="45" y="46"/>
                  </a:lnTo>
                  <a:lnTo>
                    <a:pt x="45" y="38"/>
                  </a:lnTo>
                  <a:lnTo>
                    <a:pt x="53" y="53"/>
                  </a:lnTo>
                  <a:lnTo>
                    <a:pt x="61" y="38"/>
                  </a:lnTo>
                  <a:lnTo>
                    <a:pt x="53" y="15"/>
                  </a:lnTo>
                  <a:lnTo>
                    <a:pt x="38" y="0"/>
                  </a:lnTo>
                  <a:lnTo>
                    <a:pt x="45" y="15"/>
                  </a:lnTo>
                  <a:lnTo>
                    <a:pt x="38" y="15"/>
                  </a:lnTo>
                  <a:lnTo>
                    <a:pt x="30" y="15"/>
                  </a:lnTo>
                  <a:lnTo>
                    <a:pt x="30" y="23"/>
                  </a:lnTo>
                  <a:lnTo>
                    <a:pt x="22" y="30"/>
                  </a:lnTo>
                  <a:lnTo>
                    <a:pt x="22" y="23"/>
                  </a:lnTo>
                  <a:lnTo>
                    <a:pt x="15" y="23"/>
                  </a:lnTo>
                  <a:lnTo>
                    <a:pt x="0" y="3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1" name="Freeform 663"/>
            <p:cNvSpPr>
              <a:spLocks/>
            </p:cNvSpPr>
            <p:nvPr/>
          </p:nvSpPr>
          <p:spPr bwMode="blackWhite">
            <a:xfrm>
              <a:off x="8985753" y="4802803"/>
              <a:ext cx="140261" cy="86951"/>
            </a:xfrm>
            <a:custGeom>
              <a:avLst/>
              <a:gdLst>
                <a:gd name="T0" fmla="*/ 0 w 53"/>
                <a:gd name="T1" fmla="*/ 15 h 31"/>
                <a:gd name="T2" fmla="*/ 8 w 53"/>
                <a:gd name="T3" fmla="*/ 31 h 31"/>
                <a:gd name="T4" fmla="*/ 30 w 53"/>
                <a:gd name="T5" fmla="*/ 31 h 31"/>
                <a:gd name="T6" fmla="*/ 46 w 53"/>
                <a:gd name="T7" fmla="*/ 15 h 31"/>
                <a:gd name="T8" fmla="*/ 53 w 53"/>
                <a:gd name="T9" fmla="*/ 8 h 31"/>
                <a:gd name="T10" fmla="*/ 53 w 53"/>
                <a:gd name="T11" fmla="*/ 0 h 31"/>
                <a:gd name="T12" fmla="*/ 46 w 53"/>
                <a:gd name="T13" fmla="*/ 0 h 31"/>
                <a:gd name="T14" fmla="*/ 46 w 53"/>
                <a:gd name="T15" fmla="*/ 8 h 31"/>
                <a:gd name="T16" fmla="*/ 38 w 53"/>
                <a:gd name="T17" fmla="*/ 8 h 31"/>
                <a:gd name="T18" fmla="*/ 30 w 53"/>
                <a:gd name="T19" fmla="*/ 15 h 31"/>
                <a:gd name="T20" fmla="*/ 0 w 53"/>
                <a:gd name="T21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31">
                  <a:moveTo>
                    <a:pt x="0" y="15"/>
                  </a:moveTo>
                  <a:lnTo>
                    <a:pt x="8" y="31"/>
                  </a:lnTo>
                  <a:lnTo>
                    <a:pt x="30" y="31"/>
                  </a:lnTo>
                  <a:lnTo>
                    <a:pt x="46" y="15"/>
                  </a:lnTo>
                  <a:lnTo>
                    <a:pt x="53" y="8"/>
                  </a:lnTo>
                  <a:lnTo>
                    <a:pt x="53" y="0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38" y="8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2" name="Freeform 664"/>
            <p:cNvSpPr>
              <a:spLocks/>
            </p:cNvSpPr>
            <p:nvPr/>
          </p:nvSpPr>
          <p:spPr bwMode="blackWhite">
            <a:xfrm>
              <a:off x="9087054" y="4737590"/>
              <a:ext cx="62338" cy="86951"/>
            </a:xfrm>
            <a:custGeom>
              <a:avLst/>
              <a:gdLst>
                <a:gd name="T0" fmla="*/ 0 w 23"/>
                <a:gd name="T1" fmla="*/ 0 h 31"/>
                <a:gd name="T2" fmla="*/ 15 w 23"/>
                <a:gd name="T3" fmla="*/ 15 h 31"/>
                <a:gd name="T4" fmla="*/ 23 w 23"/>
                <a:gd name="T5" fmla="*/ 31 h 31"/>
                <a:gd name="T6" fmla="*/ 23 w 23"/>
                <a:gd name="T7" fmla="*/ 15 h 31"/>
                <a:gd name="T8" fmla="*/ 8 w 23"/>
                <a:gd name="T9" fmla="*/ 0 h 31"/>
                <a:gd name="T10" fmla="*/ 0 w 23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1">
                  <a:moveTo>
                    <a:pt x="0" y="0"/>
                  </a:moveTo>
                  <a:lnTo>
                    <a:pt x="15" y="15"/>
                  </a:lnTo>
                  <a:lnTo>
                    <a:pt x="23" y="31"/>
                  </a:lnTo>
                  <a:lnTo>
                    <a:pt x="23" y="15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3" name="Freeform 665"/>
            <p:cNvSpPr>
              <a:spLocks/>
            </p:cNvSpPr>
            <p:nvPr/>
          </p:nvSpPr>
          <p:spPr bwMode="blackWhite">
            <a:xfrm>
              <a:off x="9211731" y="4846278"/>
              <a:ext cx="38961" cy="61260"/>
            </a:xfrm>
            <a:custGeom>
              <a:avLst/>
              <a:gdLst>
                <a:gd name="T0" fmla="*/ 0 w 15"/>
                <a:gd name="T1" fmla="*/ 0 h 23"/>
                <a:gd name="T2" fmla="*/ 8 w 15"/>
                <a:gd name="T3" fmla="*/ 23 h 23"/>
                <a:gd name="T4" fmla="*/ 15 w 15"/>
                <a:gd name="T5" fmla="*/ 16 h 23"/>
                <a:gd name="T6" fmla="*/ 0 w 15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3">
                  <a:moveTo>
                    <a:pt x="0" y="0"/>
                  </a:moveTo>
                  <a:lnTo>
                    <a:pt x="8" y="23"/>
                  </a:lnTo>
                  <a:lnTo>
                    <a:pt x="15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4" name="Line 666"/>
            <p:cNvSpPr>
              <a:spLocks noChangeShapeType="1"/>
            </p:cNvSpPr>
            <p:nvPr/>
          </p:nvSpPr>
          <p:spPr bwMode="blackWhite">
            <a:xfrm>
              <a:off x="9250692" y="4889753"/>
              <a:ext cx="46754" cy="41500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5" name="Line 667"/>
            <p:cNvSpPr>
              <a:spLocks noChangeShapeType="1"/>
            </p:cNvSpPr>
            <p:nvPr/>
          </p:nvSpPr>
          <p:spPr bwMode="blackWhite">
            <a:xfrm>
              <a:off x="9297446" y="4952991"/>
              <a:ext cx="1948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6" name="Line 668"/>
            <p:cNvSpPr>
              <a:spLocks noChangeShapeType="1"/>
            </p:cNvSpPr>
            <p:nvPr/>
          </p:nvSpPr>
          <p:spPr bwMode="blackWhite">
            <a:xfrm>
              <a:off x="9336408" y="4931253"/>
              <a:ext cx="38961" cy="434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7" name="Line 669"/>
            <p:cNvSpPr>
              <a:spLocks noChangeShapeType="1"/>
            </p:cNvSpPr>
            <p:nvPr/>
          </p:nvSpPr>
          <p:spPr bwMode="blackWhite">
            <a:xfrm>
              <a:off x="9396799" y="4974727"/>
              <a:ext cx="17533" cy="43476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8" name="Freeform 670"/>
            <p:cNvSpPr>
              <a:spLocks/>
            </p:cNvSpPr>
            <p:nvPr/>
          </p:nvSpPr>
          <p:spPr bwMode="blackWhite">
            <a:xfrm>
              <a:off x="9357837" y="4998442"/>
              <a:ext cx="38961" cy="39523"/>
            </a:xfrm>
            <a:custGeom>
              <a:avLst/>
              <a:gdLst>
                <a:gd name="T0" fmla="*/ 0 w 15"/>
                <a:gd name="T1" fmla="*/ 0 h 15"/>
                <a:gd name="T2" fmla="*/ 0 w 15"/>
                <a:gd name="T3" fmla="*/ 8 h 15"/>
                <a:gd name="T4" fmla="*/ 15 w 15"/>
                <a:gd name="T5" fmla="*/ 15 h 15"/>
                <a:gd name="T6" fmla="*/ 15 w 15"/>
                <a:gd name="T7" fmla="*/ 8 h 15"/>
                <a:gd name="T8" fmla="*/ 0 w 15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0"/>
                  </a:moveTo>
                  <a:lnTo>
                    <a:pt x="0" y="8"/>
                  </a:lnTo>
                  <a:lnTo>
                    <a:pt x="15" y="15"/>
                  </a:lnTo>
                  <a:lnTo>
                    <a:pt x="1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19" name="Freeform 671"/>
            <p:cNvSpPr>
              <a:spLocks/>
            </p:cNvSpPr>
            <p:nvPr/>
          </p:nvSpPr>
          <p:spPr bwMode="blackWhite">
            <a:xfrm>
              <a:off x="9414332" y="5037965"/>
              <a:ext cx="46754" cy="23714"/>
            </a:xfrm>
            <a:custGeom>
              <a:avLst/>
              <a:gdLst>
                <a:gd name="T0" fmla="*/ 0 w 16"/>
                <a:gd name="T1" fmla="*/ 0 h 8"/>
                <a:gd name="T2" fmla="*/ 8 w 16"/>
                <a:gd name="T3" fmla="*/ 8 h 8"/>
                <a:gd name="T4" fmla="*/ 16 w 16"/>
                <a:gd name="T5" fmla="*/ 8 h 8"/>
                <a:gd name="T6" fmla="*/ 8 w 16"/>
                <a:gd name="T7" fmla="*/ 0 h 8"/>
                <a:gd name="T8" fmla="*/ 0 w 1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0" y="0"/>
                  </a:moveTo>
                  <a:lnTo>
                    <a:pt x="8" y="8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0" name="Line 672"/>
            <p:cNvSpPr>
              <a:spLocks noChangeShapeType="1"/>
            </p:cNvSpPr>
            <p:nvPr/>
          </p:nvSpPr>
          <p:spPr bwMode="blackWhite">
            <a:xfrm flipV="1">
              <a:off x="9585762" y="5231628"/>
              <a:ext cx="1948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1" name="Freeform 673"/>
            <p:cNvSpPr>
              <a:spLocks/>
            </p:cNvSpPr>
            <p:nvPr/>
          </p:nvSpPr>
          <p:spPr bwMode="blackWhite">
            <a:xfrm>
              <a:off x="9585762" y="5275103"/>
              <a:ext cx="17533" cy="21738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8 h 8"/>
                <a:gd name="T4" fmla="*/ 7 w 7"/>
                <a:gd name="T5" fmla="*/ 8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lnTo>
                    <a:pt x="0" y="8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2" name="Freeform 674"/>
            <p:cNvSpPr>
              <a:spLocks/>
            </p:cNvSpPr>
            <p:nvPr/>
          </p:nvSpPr>
          <p:spPr bwMode="blackWhite">
            <a:xfrm>
              <a:off x="9439656" y="5443076"/>
              <a:ext cx="81820" cy="84974"/>
            </a:xfrm>
            <a:custGeom>
              <a:avLst/>
              <a:gdLst>
                <a:gd name="T0" fmla="*/ 0 w 31"/>
                <a:gd name="T1" fmla="*/ 0 h 31"/>
                <a:gd name="T2" fmla="*/ 8 w 31"/>
                <a:gd name="T3" fmla="*/ 16 h 31"/>
                <a:gd name="T4" fmla="*/ 23 w 31"/>
                <a:gd name="T5" fmla="*/ 31 h 31"/>
                <a:gd name="T6" fmla="*/ 31 w 31"/>
                <a:gd name="T7" fmla="*/ 31 h 31"/>
                <a:gd name="T8" fmla="*/ 15 w 31"/>
                <a:gd name="T9" fmla="*/ 8 h 31"/>
                <a:gd name="T10" fmla="*/ 0 w 31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1">
                  <a:moveTo>
                    <a:pt x="0" y="0"/>
                  </a:moveTo>
                  <a:lnTo>
                    <a:pt x="8" y="16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15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3" name="Line 675"/>
            <p:cNvSpPr>
              <a:spLocks noChangeShapeType="1"/>
            </p:cNvSpPr>
            <p:nvPr/>
          </p:nvSpPr>
          <p:spPr bwMode="invGray">
            <a:xfrm>
              <a:off x="9624724" y="6407438"/>
              <a:ext cx="19481" cy="3953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4" name="Freeform 676"/>
            <p:cNvSpPr>
              <a:spLocks/>
            </p:cNvSpPr>
            <p:nvPr/>
          </p:nvSpPr>
          <p:spPr bwMode="blackWhite">
            <a:xfrm>
              <a:off x="9913040" y="5338340"/>
              <a:ext cx="38961" cy="23714"/>
            </a:xfrm>
            <a:custGeom>
              <a:avLst/>
              <a:gdLst>
                <a:gd name="T0" fmla="*/ 0 w 15"/>
                <a:gd name="T1" fmla="*/ 8 h 8"/>
                <a:gd name="T2" fmla="*/ 8 w 15"/>
                <a:gd name="T3" fmla="*/ 8 h 8"/>
                <a:gd name="T4" fmla="*/ 15 w 15"/>
                <a:gd name="T5" fmla="*/ 8 h 8"/>
                <a:gd name="T6" fmla="*/ 15 w 15"/>
                <a:gd name="T7" fmla="*/ 0 h 8"/>
                <a:gd name="T8" fmla="*/ 8 w 15"/>
                <a:gd name="T9" fmla="*/ 0 h 8"/>
                <a:gd name="T10" fmla="*/ 0 w 15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8">
                  <a:moveTo>
                    <a:pt x="0" y="8"/>
                  </a:moveTo>
                  <a:lnTo>
                    <a:pt x="8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5" name="Freeform 677"/>
            <p:cNvSpPr>
              <a:spLocks/>
            </p:cNvSpPr>
            <p:nvPr/>
          </p:nvSpPr>
          <p:spPr bwMode="blackWhite">
            <a:xfrm>
              <a:off x="8054571" y="2453159"/>
              <a:ext cx="268835" cy="320137"/>
            </a:xfrm>
            <a:custGeom>
              <a:avLst/>
              <a:gdLst>
                <a:gd name="T0" fmla="*/ 8 w 99"/>
                <a:gd name="T1" fmla="*/ 15 h 114"/>
                <a:gd name="T2" fmla="*/ 69 w 99"/>
                <a:gd name="T3" fmla="*/ 84 h 114"/>
                <a:gd name="T4" fmla="*/ 76 w 99"/>
                <a:gd name="T5" fmla="*/ 107 h 114"/>
                <a:gd name="T6" fmla="*/ 84 w 99"/>
                <a:gd name="T7" fmla="*/ 114 h 114"/>
                <a:gd name="T8" fmla="*/ 84 w 99"/>
                <a:gd name="T9" fmla="*/ 107 h 114"/>
                <a:gd name="T10" fmla="*/ 99 w 99"/>
                <a:gd name="T11" fmla="*/ 107 h 114"/>
                <a:gd name="T12" fmla="*/ 69 w 99"/>
                <a:gd name="T13" fmla="*/ 84 h 114"/>
                <a:gd name="T14" fmla="*/ 69 w 99"/>
                <a:gd name="T15" fmla="*/ 68 h 114"/>
                <a:gd name="T16" fmla="*/ 84 w 99"/>
                <a:gd name="T17" fmla="*/ 68 h 114"/>
                <a:gd name="T18" fmla="*/ 15 w 99"/>
                <a:gd name="T19" fmla="*/ 0 h 114"/>
                <a:gd name="T20" fmla="*/ 0 w 99"/>
                <a:gd name="T21" fmla="*/ 0 h 114"/>
                <a:gd name="T22" fmla="*/ 8 w 99"/>
                <a:gd name="T23" fmla="*/ 7 h 114"/>
                <a:gd name="T24" fmla="*/ 8 w 99"/>
                <a:gd name="T25" fmla="*/ 15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14">
                  <a:moveTo>
                    <a:pt x="8" y="15"/>
                  </a:moveTo>
                  <a:lnTo>
                    <a:pt x="69" y="84"/>
                  </a:lnTo>
                  <a:lnTo>
                    <a:pt x="76" y="107"/>
                  </a:lnTo>
                  <a:lnTo>
                    <a:pt x="84" y="114"/>
                  </a:lnTo>
                  <a:lnTo>
                    <a:pt x="84" y="107"/>
                  </a:lnTo>
                  <a:lnTo>
                    <a:pt x="99" y="107"/>
                  </a:lnTo>
                  <a:lnTo>
                    <a:pt x="69" y="84"/>
                  </a:lnTo>
                  <a:lnTo>
                    <a:pt x="69" y="68"/>
                  </a:lnTo>
                  <a:lnTo>
                    <a:pt x="84" y="6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6" name="Freeform 678"/>
            <p:cNvSpPr>
              <a:spLocks/>
            </p:cNvSpPr>
            <p:nvPr/>
          </p:nvSpPr>
          <p:spPr bwMode="blackWhite">
            <a:xfrm>
              <a:off x="4795434" y="3156669"/>
              <a:ext cx="21429" cy="21738"/>
            </a:xfrm>
            <a:custGeom>
              <a:avLst/>
              <a:gdLst>
                <a:gd name="T0" fmla="*/ 0 w 8"/>
                <a:gd name="T1" fmla="*/ 0 h 7"/>
                <a:gd name="T2" fmla="*/ 0 w 8"/>
                <a:gd name="T3" fmla="*/ 7 h 7"/>
                <a:gd name="T4" fmla="*/ 8 w 8"/>
                <a:gd name="T5" fmla="*/ 0 h 7"/>
                <a:gd name="T6" fmla="*/ 0 w 8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7">
                  <a:moveTo>
                    <a:pt x="0" y="0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7" name="Line 679"/>
            <p:cNvSpPr>
              <a:spLocks noChangeShapeType="1"/>
            </p:cNvSpPr>
            <p:nvPr/>
          </p:nvSpPr>
          <p:spPr bwMode="blackWhite">
            <a:xfrm flipV="1">
              <a:off x="4177893" y="4486618"/>
              <a:ext cx="1948" cy="17785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8" name="Freeform 680"/>
            <p:cNvSpPr>
              <a:spLocks/>
            </p:cNvSpPr>
            <p:nvPr/>
          </p:nvSpPr>
          <p:spPr bwMode="blackWhite">
            <a:xfrm>
              <a:off x="8342887" y="5081440"/>
              <a:ext cx="38961" cy="43476"/>
            </a:xfrm>
            <a:custGeom>
              <a:avLst/>
              <a:gdLst>
                <a:gd name="T0" fmla="*/ 0 w 15"/>
                <a:gd name="T1" fmla="*/ 8 h 16"/>
                <a:gd name="T2" fmla="*/ 8 w 15"/>
                <a:gd name="T3" fmla="*/ 16 h 16"/>
                <a:gd name="T4" fmla="*/ 15 w 15"/>
                <a:gd name="T5" fmla="*/ 8 h 16"/>
                <a:gd name="T6" fmla="*/ 15 w 15"/>
                <a:gd name="T7" fmla="*/ 0 h 16"/>
                <a:gd name="T8" fmla="*/ 0 w 15"/>
                <a:gd name="T9" fmla="*/ 0 h 16"/>
                <a:gd name="T10" fmla="*/ 0 w 15"/>
                <a:gd name="T11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6">
                  <a:moveTo>
                    <a:pt x="0" y="8"/>
                  </a:moveTo>
                  <a:lnTo>
                    <a:pt x="8" y="16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29" name="Freeform 681"/>
            <p:cNvSpPr>
              <a:spLocks/>
            </p:cNvSpPr>
            <p:nvPr/>
          </p:nvSpPr>
          <p:spPr bwMode="blackWhite">
            <a:xfrm>
              <a:off x="8114962" y="4974727"/>
              <a:ext cx="144158" cy="63236"/>
            </a:xfrm>
            <a:custGeom>
              <a:avLst/>
              <a:gdLst>
                <a:gd name="T0" fmla="*/ 0 w 53"/>
                <a:gd name="T1" fmla="*/ 23 h 23"/>
                <a:gd name="T2" fmla="*/ 15 w 53"/>
                <a:gd name="T3" fmla="*/ 23 h 23"/>
                <a:gd name="T4" fmla="*/ 23 w 53"/>
                <a:gd name="T5" fmla="*/ 8 h 23"/>
                <a:gd name="T6" fmla="*/ 53 w 53"/>
                <a:gd name="T7" fmla="*/ 0 h 23"/>
                <a:gd name="T8" fmla="*/ 23 w 53"/>
                <a:gd name="T9" fmla="*/ 0 h 23"/>
                <a:gd name="T10" fmla="*/ 7 w 53"/>
                <a:gd name="T11" fmla="*/ 16 h 23"/>
                <a:gd name="T12" fmla="*/ 0 w 53"/>
                <a:gd name="T1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3">
                  <a:moveTo>
                    <a:pt x="0" y="23"/>
                  </a:moveTo>
                  <a:lnTo>
                    <a:pt x="15" y="23"/>
                  </a:lnTo>
                  <a:lnTo>
                    <a:pt x="23" y="8"/>
                  </a:lnTo>
                  <a:lnTo>
                    <a:pt x="53" y="0"/>
                  </a:lnTo>
                  <a:lnTo>
                    <a:pt x="23" y="0"/>
                  </a:lnTo>
                  <a:lnTo>
                    <a:pt x="7" y="16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30" name="Freeform 682"/>
            <p:cNvSpPr>
              <a:spLocks/>
            </p:cNvSpPr>
            <p:nvPr/>
          </p:nvSpPr>
          <p:spPr bwMode="auto">
            <a:xfrm>
              <a:off x="4795434" y="5788902"/>
              <a:ext cx="60390" cy="82998"/>
            </a:xfrm>
            <a:custGeom>
              <a:avLst/>
              <a:gdLst>
                <a:gd name="T0" fmla="*/ 23 w 23"/>
                <a:gd name="T1" fmla="*/ 7 h 30"/>
                <a:gd name="T2" fmla="*/ 23 w 23"/>
                <a:gd name="T3" fmla="*/ 15 h 30"/>
                <a:gd name="T4" fmla="*/ 8 w 23"/>
                <a:gd name="T5" fmla="*/ 30 h 30"/>
                <a:gd name="T6" fmla="*/ 0 w 23"/>
                <a:gd name="T7" fmla="*/ 15 h 30"/>
                <a:gd name="T8" fmla="*/ 15 w 23"/>
                <a:gd name="T9" fmla="*/ 0 h 30"/>
                <a:gd name="T10" fmla="*/ 23 w 23"/>
                <a:gd name="T11" fmla="*/ 0 h 30"/>
                <a:gd name="T12" fmla="*/ 23 w 23"/>
                <a:gd name="T13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0">
                  <a:moveTo>
                    <a:pt x="23" y="7"/>
                  </a:moveTo>
                  <a:lnTo>
                    <a:pt x="23" y="15"/>
                  </a:lnTo>
                  <a:lnTo>
                    <a:pt x="8" y="30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31" name="Line 683"/>
            <p:cNvSpPr>
              <a:spLocks noChangeShapeType="1"/>
            </p:cNvSpPr>
            <p:nvPr/>
          </p:nvSpPr>
          <p:spPr bwMode="invGray">
            <a:xfrm flipV="1">
              <a:off x="1433050" y="3178407"/>
              <a:ext cx="19481" cy="21738"/>
            </a:xfrm>
            <a:prstGeom prst="line">
              <a:avLst/>
            </a:prstGeom>
            <a:noFill/>
            <a:ln w="31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32" name="Rectangle 684"/>
            <p:cNvSpPr>
              <a:spLocks noChangeArrowheads="1"/>
            </p:cNvSpPr>
            <p:nvPr/>
          </p:nvSpPr>
          <p:spPr bwMode="blackWhite">
            <a:xfrm>
              <a:off x="7725347" y="3711967"/>
              <a:ext cx="19481" cy="21738"/>
            </a:xfrm>
            <a:prstGeom prst="rect">
              <a:avLst/>
            </a:prstGeom>
            <a:solidFill>
              <a:srgbClr val="B7C9D3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33" name="Freeform 685"/>
            <p:cNvSpPr>
              <a:spLocks/>
            </p:cNvSpPr>
            <p:nvPr/>
          </p:nvSpPr>
          <p:spPr bwMode="auto">
            <a:xfrm>
              <a:off x="3620743" y="2407707"/>
              <a:ext cx="144158" cy="150187"/>
            </a:xfrm>
            <a:custGeom>
              <a:avLst/>
              <a:gdLst>
                <a:gd name="T0" fmla="*/ 31 w 54"/>
                <a:gd name="T1" fmla="*/ 8 h 54"/>
                <a:gd name="T2" fmla="*/ 38 w 54"/>
                <a:gd name="T3" fmla="*/ 16 h 54"/>
                <a:gd name="T4" fmla="*/ 54 w 54"/>
                <a:gd name="T5" fmla="*/ 16 h 54"/>
                <a:gd name="T6" fmla="*/ 54 w 54"/>
                <a:gd name="T7" fmla="*/ 31 h 54"/>
                <a:gd name="T8" fmla="*/ 46 w 54"/>
                <a:gd name="T9" fmla="*/ 46 h 54"/>
                <a:gd name="T10" fmla="*/ 8 w 54"/>
                <a:gd name="T11" fmla="*/ 54 h 54"/>
                <a:gd name="T12" fmla="*/ 0 w 54"/>
                <a:gd name="T13" fmla="*/ 46 h 54"/>
                <a:gd name="T14" fmla="*/ 8 w 54"/>
                <a:gd name="T15" fmla="*/ 46 h 54"/>
                <a:gd name="T16" fmla="*/ 23 w 54"/>
                <a:gd name="T17" fmla="*/ 31 h 54"/>
                <a:gd name="T18" fmla="*/ 8 w 54"/>
                <a:gd name="T19" fmla="*/ 23 h 54"/>
                <a:gd name="T20" fmla="*/ 15 w 54"/>
                <a:gd name="T21" fmla="*/ 23 h 54"/>
                <a:gd name="T22" fmla="*/ 8 w 54"/>
                <a:gd name="T23" fmla="*/ 16 h 54"/>
                <a:gd name="T24" fmla="*/ 15 w 54"/>
                <a:gd name="T25" fmla="*/ 16 h 54"/>
                <a:gd name="T26" fmla="*/ 23 w 54"/>
                <a:gd name="T27" fmla="*/ 16 h 54"/>
                <a:gd name="T28" fmla="*/ 31 w 54"/>
                <a:gd name="T29" fmla="*/ 8 h 54"/>
                <a:gd name="T30" fmla="*/ 23 w 54"/>
                <a:gd name="T31" fmla="*/ 8 h 54"/>
                <a:gd name="T32" fmla="*/ 31 w 54"/>
                <a:gd name="T33" fmla="*/ 0 h 54"/>
                <a:gd name="T34" fmla="*/ 38 w 54"/>
                <a:gd name="T35" fmla="*/ 0 h 54"/>
                <a:gd name="T36" fmla="*/ 31 w 54"/>
                <a:gd name="T37" fmla="*/ 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54">
                  <a:moveTo>
                    <a:pt x="31" y="8"/>
                  </a:moveTo>
                  <a:lnTo>
                    <a:pt x="38" y="16"/>
                  </a:lnTo>
                  <a:lnTo>
                    <a:pt x="54" y="16"/>
                  </a:lnTo>
                  <a:lnTo>
                    <a:pt x="54" y="31"/>
                  </a:lnTo>
                  <a:lnTo>
                    <a:pt x="46" y="46"/>
                  </a:lnTo>
                  <a:lnTo>
                    <a:pt x="8" y="54"/>
                  </a:lnTo>
                  <a:lnTo>
                    <a:pt x="0" y="46"/>
                  </a:lnTo>
                  <a:lnTo>
                    <a:pt x="8" y="46"/>
                  </a:lnTo>
                  <a:lnTo>
                    <a:pt x="23" y="31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8" y="16"/>
                  </a:lnTo>
                  <a:lnTo>
                    <a:pt x="15" y="16"/>
                  </a:lnTo>
                  <a:lnTo>
                    <a:pt x="23" y="16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1" y="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34" name="Freeform 686"/>
            <p:cNvSpPr>
              <a:spLocks/>
            </p:cNvSpPr>
            <p:nvPr/>
          </p:nvSpPr>
          <p:spPr bwMode="invGray">
            <a:xfrm>
              <a:off x="4033735" y="2470944"/>
              <a:ext cx="120781" cy="112641"/>
            </a:xfrm>
            <a:custGeom>
              <a:avLst/>
              <a:gdLst>
                <a:gd name="T0" fmla="*/ 0 w 46"/>
                <a:gd name="T1" fmla="*/ 31 h 39"/>
                <a:gd name="T2" fmla="*/ 15 w 46"/>
                <a:gd name="T3" fmla="*/ 8 h 39"/>
                <a:gd name="T4" fmla="*/ 15 w 46"/>
                <a:gd name="T5" fmla="*/ 16 h 39"/>
                <a:gd name="T6" fmla="*/ 23 w 46"/>
                <a:gd name="T7" fmla="*/ 16 h 39"/>
                <a:gd name="T8" fmla="*/ 31 w 46"/>
                <a:gd name="T9" fmla="*/ 16 h 39"/>
                <a:gd name="T10" fmla="*/ 23 w 46"/>
                <a:gd name="T11" fmla="*/ 8 h 39"/>
                <a:gd name="T12" fmla="*/ 46 w 46"/>
                <a:gd name="T13" fmla="*/ 0 h 39"/>
                <a:gd name="T14" fmla="*/ 38 w 46"/>
                <a:gd name="T15" fmla="*/ 16 h 39"/>
                <a:gd name="T16" fmla="*/ 31 w 46"/>
                <a:gd name="T17" fmla="*/ 23 h 39"/>
                <a:gd name="T18" fmla="*/ 31 w 46"/>
                <a:gd name="T19" fmla="*/ 39 h 39"/>
                <a:gd name="T20" fmla="*/ 15 w 46"/>
                <a:gd name="T21" fmla="*/ 31 h 39"/>
                <a:gd name="T22" fmla="*/ 0 w 46"/>
                <a:gd name="T23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39">
                  <a:moveTo>
                    <a:pt x="0" y="31"/>
                  </a:moveTo>
                  <a:lnTo>
                    <a:pt x="15" y="8"/>
                  </a:lnTo>
                  <a:lnTo>
                    <a:pt x="15" y="16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23" y="8"/>
                  </a:lnTo>
                  <a:lnTo>
                    <a:pt x="46" y="0"/>
                  </a:lnTo>
                  <a:lnTo>
                    <a:pt x="38" y="16"/>
                  </a:lnTo>
                  <a:lnTo>
                    <a:pt x="31" y="23"/>
                  </a:lnTo>
                  <a:lnTo>
                    <a:pt x="31" y="39"/>
                  </a:lnTo>
                  <a:lnTo>
                    <a:pt x="15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35" name="Freeform 687"/>
            <p:cNvSpPr>
              <a:spLocks/>
            </p:cNvSpPr>
            <p:nvPr/>
          </p:nvSpPr>
          <p:spPr bwMode="blackGray">
            <a:xfrm>
              <a:off x="4423351" y="2623107"/>
              <a:ext cx="163638" cy="84974"/>
            </a:xfrm>
            <a:custGeom>
              <a:avLst/>
              <a:gdLst>
                <a:gd name="T0" fmla="*/ 0 w 61"/>
                <a:gd name="T1" fmla="*/ 15 h 30"/>
                <a:gd name="T2" fmla="*/ 8 w 61"/>
                <a:gd name="T3" fmla="*/ 23 h 30"/>
                <a:gd name="T4" fmla="*/ 23 w 61"/>
                <a:gd name="T5" fmla="*/ 30 h 30"/>
                <a:gd name="T6" fmla="*/ 46 w 61"/>
                <a:gd name="T7" fmla="*/ 15 h 30"/>
                <a:gd name="T8" fmla="*/ 61 w 61"/>
                <a:gd name="T9" fmla="*/ 15 h 30"/>
                <a:gd name="T10" fmla="*/ 61 w 61"/>
                <a:gd name="T11" fmla="*/ 7 h 30"/>
                <a:gd name="T12" fmla="*/ 54 w 61"/>
                <a:gd name="T13" fmla="*/ 7 h 30"/>
                <a:gd name="T14" fmla="*/ 39 w 61"/>
                <a:gd name="T15" fmla="*/ 7 h 30"/>
                <a:gd name="T16" fmla="*/ 16 w 61"/>
                <a:gd name="T17" fmla="*/ 0 h 30"/>
                <a:gd name="T18" fmla="*/ 0 w 61"/>
                <a:gd name="T1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30">
                  <a:moveTo>
                    <a:pt x="0" y="15"/>
                  </a:moveTo>
                  <a:lnTo>
                    <a:pt x="8" y="23"/>
                  </a:lnTo>
                  <a:lnTo>
                    <a:pt x="23" y="30"/>
                  </a:lnTo>
                  <a:lnTo>
                    <a:pt x="46" y="15"/>
                  </a:lnTo>
                  <a:lnTo>
                    <a:pt x="61" y="15"/>
                  </a:lnTo>
                  <a:lnTo>
                    <a:pt x="61" y="7"/>
                  </a:lnTo>
                  <a:lnTo>
                    <a:pt x="54" y="7"/>
                  </a:lnTo>
                  <a:lnTo>
                    <a:pt x="39" y="7"/>
                  </a:lnTo>
                  <a:lnTo>
                    <a:pt x="16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36" name="Freeform 688"/>
            <p:cNvSpPr>
              <a:spLocks/>
            </p:cNvSpPr>
            <p:nvPr/>
          </p:nvSpPr>
          <p:spPr bwMode="blackGray">
            <a:xfrm>
              <a:off x="4279193" y="2557895"/>
              <a:ext cx="187016" cy="108689"/>
            </a:xfrm>
            <a:custGeom>
              <a:avLst/>
              <a:gdLst>
                <a:gd name="T0" fmla="*/ 69 w 69"/>
                <a:gd name="T1" fmla="*/ 23 h 38"/>
                <a:gd name="T2" fmla="*/ 53 w 69"/>
                <a:gd name="T3" fmla="*/ 15 h 38"/>
                <a:gd name="T4" fmla="*/ 46 w 69"/>
                <a:gd name="T5" fmla="*/ 8 h 38"/>
                <a:gd name="T6" fmla="*/ 30 w 69"/>
                <a:gd name="T7" fmla="*/ 8 h 38"/>
                <a:gd name="T8" fmla="*/ 30 w 69"/>
                <a:gd name="T9" fmla="*/ 0 h 38"/>
                <a:gd name="T10" fmla="*/ 0 w 69"/>
                <a:gd name="T11" fmla="*/ 15 h 38"/>
                <a:gd name="T12" fmla="*/ 7 w 69"/>
                <a:gd name="T13" fmla="*/ 23 h 38"/>
                <a:gd name="T14" fmla="*/ 23 w 69"/>
                <a:gd name="T15" fmla="*/ 38 h 38"/>
                <a:gd name="T16" fmla="*/ 30 w 69"/>
                <a:gd name="T17" fmla="*/ 38 h 38"/>
                <a:gd name="T18" fmla="*/ 38 w 69"/>
                <a:gd name="T19" fmla="*/ 30 h 38"/>
                <a:gd name="T20" fmla="*/ 53 w 69"/>
                <a:gd name="T21" fmla="*/ 38 h 38"/>
                <a:gd name="T22" fmla="*/ 69 w 69"/>
                <a:gd name="T23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38">
                  <a:moveTo>
                    <a:pt x="69" y="23"/>
                  </a:moveTo>
                  <a:lnTo>
                    <a:pt x="53" y="15"/>
                  </a:lnTo>
                  <a:lnTo>
                    <a:pt x="46" y="8"/>
                  </a:lnTo>
                  <a:lnTo>
                    <a:pt x="30" y="8"/>
                  </a:lnTo>
                  <a:lnTo>
                    <a:pt x="30" y="0"/>
                  </a:lnTo>
                  <a:lnTo>
                    <a:pt x="0" y="15"/>
                  </a:lnTo>
                  <a:lnTo>
                    <a:pt x="7" y="23"/>
                  </a:lnTo>
                  <a:lnTo>
                    <a:pt x="23" y="38"/>
                  </a:lnTo>
                  <a:lnTo>
                    <a:pt x="30" y="38"/>
                  </a:lnTo>
                  <a:lnTo>
                    <a:pt x="38" y="30"/>
                  </a:lnTo>
                  <a:lnTo>
                    <a:pt x="53" y="38"/>
                  </a:lnTo>
                  <a:lnTo>
                    <a:pt x="69" y="2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37" name="Freeform 689"/>
            <p:cNvSpPr>
              <a:spLocks/>
            </p:cNvSpPr>
            <p:nvPr/>
          </p:nvSpPr>
          <p:spPr bwMode="white">
            <a:xfrm>
              <a:off x="1411620" y="2834556"/>
              <a:ext cx="146106" cy="43476"/>
            </a:xfrm>
            <a:custGeom>
              <a:avLst/>
              <a:gdLst>
                <a:gd name="T0" fmla="*/ 8 w 54"/>
                <a:gd name="T1" fmla="*/ 15 h 15"/>
                <a:gd name="T2" fmla="*/ 46 w 54"/>
                <a:gd name="T3" fmla="*/ 15 h 15"/>
                <a:gd name="T4" fmla="*/ 54 w 54"/>
                <a:gd name="T5" fmla="*/ 0 h 15"/>
                <a:gd name="T6" fmla="*/ 38 w 54"/>
                <a:gd name="T7" fmla="*/ 8 h 15"/>
                <a:gd name="T8" fmla="*/ 8 w 54"/>
                <a:gd name="T9" fmla="*/ 8 h 15"/>
                <a:gd name="T10" fmla="*/ 0 w 54"/>
                <a:gd name="T11" fmla="*/ 15 h 15"/>
                <a:gd name="T12" fmla="*/ 8 w 5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15">
                  <a:moveTo>
                    <a:pt x="8" y="15"/>
                  </a:moveTo>
                  <a:lnTo>
                    <a:pt x="46" y="15"/>
                  </a:lnTo>
                  <a:lnTo>
                    <a:pt x="54" y="0"/>
                  </a:lnTo>
                  <a:lnTo>
                    <a:pt x="38" y="8"/>
                  </a:lnTo>
                  <a:lnTo>
                    <a:pt x="8" y="8"/>
                  </a:lnTo>
                  <a:lnTo>
                    <a:pt x="0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38" name="Freeform 690"/>
            <p:cNvSpPr>
              <a:spLocks/>
            </p:cNvSpPr>
            <p:nvPr/>
          </p:nvSpPr>
          <p:spPr bwMode="white">
            <a:xfrm>
              <a:off x="1288892" y="2897793"/>
              <a:ext cx="163638" cy="43476"/>
            </a:xfrm>
            <a:custGeom>
              <a:avLst/>
              <a:gdLst>
                <a:gd name="T0" fmla="*/ 0 w 61"/>
                <a:gd name="T1" fmla="*/ 15 h 15"/>
                <a:gd name="T2" fmla="*/ 16 w 61"/>
                <a:gd name="T3" fmla="*/ 15 h 15"/>
                <a:gd name="T4" fmla="*/ 61 w 61"/>
                <a:gd name="T5" fmla="*/ 0 h 15"/>
                <a:gd name="T6" fmla="*/ 23 w 61"/>
                <a:gd name="T7" fmla="*/ 0 h 15"/>
                <a:gd name="T8" fmla="*/ 0 w 61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15">
                  <a:moveTo>
                    <a:pt x="0" y="15"/>
                  </a:moveTo>
                  <a:lnTo>
                    <a:pt x="16" y="15"/>
                  </a:lnTo>
                  <a:lnTo>
                    <a:pt x="61" y="0"/>
                  </a:lnTo>
                  <a:lnTo>
                    <a:pt x="23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39" name="Freeform 691"/>
            <p:cNvSpPr>
              <a:spLocks/>
            </p:cNvSpPr>
            <p:nvPr/>
          </p:nvSpPr>
          <p:spPr bwMode="white">
            <a:xfrm>
              <a:off x="1144734" y="2751558"/>
              <a:ext cx="307796" cy="189710"/>
            </a:xfrm>
            <a:custGeom>
              <a:avLst/>
              <a:gdLst>
                <a:gd name="T0" fmla="*/ 69 w 114"/>
                <a:gd name="T1" fmla="*/ 0 h 68"/>
                <a:gd name="T2" fmla="*/ 69 w 114"/>
                <a:gd name="T3" fmla="*/ 7 h 68"/>
                <a:gd name="T4" fmla="*/ 38 w 114"/>
                <a:gd name="T5" fmla="*/ 7 h 68"/>
                <a:gd name="T6" fmla="*/ 15 w 114"/>
                <a:gd name="T7" fmla="*/ 30 h 68"/>
                <a:gd name="T8" fmla="*/ 30 w 114"/>
                <a:gd name="T9" fmla="*/ 23 h 68"/>
                <a:gd name="T10" fmla="*/ 7 w 114"/>
                <a:gd name="T11" fmla="*/ 45 h 68"/>
                <a:gd name="T12" fmla="*/ 0 w 114"/>
                <a:gd name="T13" fmla="*/ 61 h 68"/>
                <a:gd name="T14" fmla="*/ 0 w 114"/>
                <a:gd name="T15" fmla="*/ 68 h 68"/>
                <a:gd name="T16" fmla="*/ 7 w 114"/>
                <a:gd name="T17" fmla="*/ 68 h 68"/>
                <a:gd name="T18" fmla="*/ 15 w 114"/>
                <a:gd name="T19" fmla="*/ 61 h 68"/>
                <a:gd name="T20" fmla="*/ 30 w 114"/>
                <a:gd name="T21" fmla="*/ 38 h 68"/>
                <a:gd name="T22" fmla="*/ 38 w 114"/>
                <a:gd name="T23" fmla="*/ 23 h 68"/>
                <a:gd name="T24" fmla="*/ 61 w 114"/>
                <a:gd name="T25" fmla="*/ 15 h 68"/>
                <a:gd name="T26" fmla="*/ 69 w 114"/>
                <a:gd name="T27" fmla="*/ 15 h 68"/>
                <a:gd name="T28" fmla="*/ 69 w 114"/>
                <a:gd name="T29" fmla="*/ 30 h 68"/>
                <a:gd name="T30" fmla="*/ 61 w 114"/>
                <a:gd name="T31" fmla="*/ 38 h 68"/>
                <a:gd name="T32" fmla="*/ 69 w 114"/>
                <a:gd name="T33" fmla="*/ 38 h 68"/>
                <a:gd name="T34" fmla="*/ 69 w 114"/>
                <a:gd name="T35" fmla="*/ 45 h 68"/>
                <a:gd name="T36" fmla="*/ 76 w 114"/>
                <a:gd name="T37" fmla="*/ 45 h 68"/>
                <a:gd name="T38" fmla="*/ 92 w 114"/>
                <a:gd name="T39" fmla="*/ 15 h 68"/>
                <a:gd name="T40" fmla="*/ 107 w 114"/>
                <a:gd name="T41" fmla="*/ 30 h 68"/>
                <a:gd name="T42" fmla="*/ 114 w 114"/>
                <a:gd name="T43" fmla="*/ 23 h 68"/>
                <a:gd name="T44" fmla="*/ 107 w 114"/>
                <a:gd name="T45" fmla="*/ 7 h 68"/>
                <a:gd name="T46" fmla="*/ 69 w 114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4" h="68">
                  <a:moveTo>
                    <a:pt x="69" y="0"/>
                  </a:moveTo>
                  <a:lnTo>
                    <a:pt x="69" y="7"/>
                  </a:lnTo>
                  <a:lnTo>
                    <a:pt x="38" y="7"/>
                  </a:lnTo>
                  <a:lnTo>
                    <a:pt x="15" y="30"/>
                  </a:lnTo>
                  <a:lnTo>
                    <a:pt x="30" y="23"/>
                  </a:lnTo>
                  <a:lnTo>
                    <a:pt x="7" y="45"/>
                  </a:lnTo>
                  <a:lnTo>
                    <a:pt x="0" y="61"/>
                  </a:lnTo>
                  <a:lnTo>
                    <a:pt x="0" y="68"/>
                  </a:lnTo>
                  <a:lnTo>
                    <a:pt x="7" y="68"/>
                  </a:lnTo>
                  <a:lnTo>
                    <a:pt x="15" y="61"/>
                  </a:lnTo>
                  <a:lnTo>
                    <a:pt x="30" y="38"/>
                  </a:lnTo>
                  <a:lnTo>
                    <a:pt x="38" y="23"/>
                  </a:lnTo>
                  <a:lnTo>
                    <a:pt x="61" y="15"/>
                  </a:lnTo>
                  <a:lnTo>
                    <a:pt x="69" y="15"/>
                  </a:lnTo>
                  <a:lnTo>
                    <a:pt x="69" y="30"/>
                  </a:lnTo>
                  <a:lnTo>
                    <a:pt x="61" y="38"/>
                  </a:lnTo>
                  <a:lnTo>
                    <a:pt x="69" y="38"/>
                  </a:lnTo>
                  <a:lnTo>
                    <a:pt x="69" y="45"/>
                  </a:lnTo>
                  <a:lnTo>
                    <a:pt x="76" y="45"/>
                  </a:lnTo>
                  <a:lnTo>
                    <a:pt x="92" y="15"/>
                  </a:lnTo>
                  <a:lnTo>
                    <a:pt x="107" y="30"/>
                  </a:lnTo>
                  <a:lnTo>
                    <a:pt x="114" y="23"/>
                  </a:lnTo>
                  <a:lnTo>
                    <a:pt x="107" y="7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bg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0" name="Freeform 692"/>
            <p:cNvSpPr>
              <a:spLocks/>
            </p:cNvSpPr>
            <p:nvPr/>
          </p:nvSpPr>
          <p:spPr bwMode="white">
            <a:xfrm>
              <a:off x="1099927" y="2644845"/>
              <a:ext cx="247406" cy="106712"/>
            </a:xfrm>
            <a:custGeom>
              <a:avLst/>
              <a:gdLst>
                <a:gd name="T0" fmla="*/ 85 w 92"/>
                <a:gd name="T1" fmla="*/ 39 h 39"/>
                <a:gd name="T2" fmla="*/ 92 w 92"/>
                <a:gd name="T3" fmla="*/ 16 h 39"/>
                <a:gd name="T4" fmla="*/ 77 w 92"/>
                <a:gd name="T5" fmla="*/ 16 h 39"/>
                <a:gd name="T6" fmla="*/ 77 w 92"/>
                <a:gd name="T7" fmla="*/ 8 h 39"/>
                <a:gd name="T8" fmla="*/ 62 w 92"/>
                <a:gd name="T9" fmla="*/ 0 h 39"/>
                <a:gd name="T10" fmla="*/ 31 w 92"/>
                <a:gd name="T11" fmla="*/ 16 h 39"/>
                <a:gd name="T12" fmla="*/ 39 w 92"/>
                <a:gd name="T13" fmla="*/ 16 h 39"/>
                <a:gd name="T14" fmla="*/ 31 w 92"/>
                <a:gd name="T15" fmla="*/ 16 h 39"/>
                <a:gd name="T16" fmla="*/ 0 w 92"/>
                <a:gd name="T17" fmla="*/ 39 h 39"/>
                <a:gd name="T18" fmla="*/ 16 w 92"/>
                <a:gd name="T19" fmla="*/ 31 h 39"/>
                <a:gd name="T20" fmla="*/ 16 w 92"/>
                <a:gd name="T21" fmla="*/ 39 h 39"/>
                <a:gd name="T22" fmla="*/ 54 w 92"/>
                <a:gd name="T23" fmla="*/ 23 h 39"/>
                <a:gd name="T24" fmla="*/ 39 w 92"/>
                <a:gd name="T25" fmla="*/ 39 h 39"/>
                <a:gd name="T26" fmla="*/ 54 w 92"/>
                <a:gd name="T27" fmla="*/ 31 h 39"/>
                <a:gd name="T28" fmla="*/ 54 w 92"/>
                <a:gd name="T29" fmla="*/ 39 h 39"/>
                <a:gd name="T30" fmla="*/ 85 w 92"/>
                <a:gd name="T31" fmla="*/ 39 h 39"/>
                <a:gd name="T32" fmla="*/ 77 w 92"/>
                <a:gd name="T33" fmla="*/ 39 h 39"/>
                <a:gd name="T34" fmla="*/ 85 w 92"/>
                <a:gd name="T3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39">
                  <a:moveTo>
                    <a:pt x="85" y="39"/>
                  </a:moveTo>
                  <a:lnTo>
                    <a:pt x="92" y="16"/>
                  </a:lnTo>
                  <a:lnTo>
                    <a:pt x="77" y="16"/>
                  </a:lnTo>
                  <a:lnTo>
                    <a:pt x="77" y="8"/>
                  </a:lnTo>
                  <a:lnTo>
                    <a:pt x="62" y="0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0" y="39"/>
                  </a:lnTo>
                  <a:lnTo>
                    <a:pt x="16" y="31"/>
                  </a:lnTo>
                  <a:lnTo>
                    <a:pt x="16" y="39"/>
                  </a:lnTo>
                  <a:lnTo>
                    <a:pt x="54" y="23"/>
                  </a:lnTo>
                  <a:lnTo>
                    <a:pt x="39" y="39"/>
                  </a:lnTo>
                  <a:lnTo>
                    <a:pt x="54" y="31"/>
                  </a:lnTo>
                  <a:lnTo>
                    <a:pt x="54" y="39"/>
                  </a:lnTo>
                  <a:lnTo>
                    <a:pt x="85" y="39"/>
                  </a:lnTo>
                  <a:lnTo>
                    <a:pt x="77" y="39"/>
                  </a:lnTo>
                  <a:lnTo>
                    <a:pt x="85" y="39"/>
                  </a:lnTo>
                  <a:close/>
                </a:path>
              </a:pathLst>
            </a:custGeom>
            <a:solidFill>
              <a:schemeClr val="bg1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1" name="Freeform 693"/>
            <p:cNvSpPr>
              <a:spLocks/>
            </p:cNvSpPr>
            <p:nvPr/>
          </p:nvSpPr>
          <p:spPr bwMode="blackWhite">
            <a:xfrm>
              <a:off x="7004557" y="2387946"/>
              <a:ext cx="103248" cy="169949"/>
            </a:xfrm>
            <a:custGeom>
              <a:avLst/>
              <a:gdLst>
                <a:gd name="T0" fmla="*/ 0 w 38"/>
                <a:gd name="T1" fmla="*/ 61 h 61"/>
                <a:gd name="T2" fmla="*/ 8 w 38"/>
                <a:gd name="T3" fmla="*/ 61 h 61"/>
                <a:gd name="T4" fmla="*/ 23 w 38"/>
                <a:gd name="T5" fmla="*/ 61 h 61"/>
                <a:gd name="T6" fmla="*/ 23 w 38"/>
                <a:gd name="T7" fmla="*/ 53 h 61"/>
                <a:gd name="T8" fmla="*/ 38 w 38"/>
                <a:gd name="T9" fmla="*/ 46 h 61"/>
                <a:gd name="T10" fmla="*/ 38 w 38"/>
                <a:gd name="T11" fmla="*/ 23 h 61"/>
                <a:gd name="T12" fmla="*/ 31 w 38"/>
                <a:gd name="T13" fmla="*/ 0 h 61"/>
                <a:gd name="T14" fmla="*/ 23 w 38"/>
                <a:gd name="T15" fmla="*/ 0 h 61"/>
                <a:gd name="T16" fmla="*/ 31 w 38"/>
                <a:gd name="T17" fmla="*/ 23 h 61"/>
                <a:gd name="T18" fmla="*/ 15 w 38"/>
                <a:gd name="T19" fmla="*/ 53 h 61"/>
                <a:gd name="T20" fmla="*/ 0 w 38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61">
                  <a:moveTo>
                    <a:pt x="0" y="61"/>
                  </a:moveTo>
                  <a:lnTo>
                    <a:pt x="8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38" y="46"/>
                  </a:lnTo>
                  <a:lnTo>
                    <a:pt x="38" y="23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23"/>
                  </a:lnTo>
                  <a:lnTo>
                    <a:pt x="15" y="5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2" name="Freeform 694"/>
            <p:cNvSpPr>
              <a:spLocks/>
            </p:cNvSpPr>
            <p:nvPr/>
          </p:nvSpPr>
          <p:spPr bwMode="blackWhite">
            <a:xfrm>
              <a:off x="4322051" y="4057793"/>
              <a:ext cx="81820" cy="63236"/>
            </a:xfrm>
            <a:custGeom>
              <a:avLst/>
              <a:gdLst>
                <a:gd name="T0" fmla="*/ 0 w 31"/>
                <a:gd name="T1" fmla="*/ 0 h 23"/>
                <a:gd name="T2" fmla="*/ 15 w 31"/>
                <a:gd name="T3" fmla="*/ 23 h 23"/>
                <a:gd name="T4" fmla="*/ 31 w 31"/>
                <a:gd name="T5" fmla="*/ 15 h 23"/>
                <a:gd name="T6" fmla="*/ 31 w 31"/>
                <a:gd name="T7" fmla="*/ 7 h 23"/>
                <a:gd name="T8" fmla="*/ 15 w 31"/>
                <a:gd name="T9" fmla="*/ 7 h 23"/>
                <a:gd name="T10" fmla="*/ 15 w 31"/>
                <a:gd name="T11" fmla="*/ 0 h 23"/>
                <a:gd name="T12" fmla="*/ 0 w 3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3">
                  <a:moveTo>
                    <a:pt x="0" y="0"/>
                  </a:moveTo>
                  <a:lnTo>
                    <a:pt x="15" y="23"/>
                  </a:lnTo>
                  <a:lnTo>
                    <a:pt x="31" y="15"/>
                  </a:lnTo>
                  <a:lnTo>
                    <a:pt x="31" y="7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3" name="Freeform 695"/>
            <p:cNvSpPr>
              <a:spLocks/>
            </p:cNvSpPr>
            <p:nvPr/>
          </p:nvSpPr>
          <p:spPr bwMode="blackWhite">
            <a:xfrm>
              <a:off x="4959073" y="4613092"/>
              <a:ext cx="103248" cy="126474"/>
            </a:xfrm>
            <a:custGeom>
              <a:avLst/>
              <a:gdLst>
                <a:gd name="T0" fmla="*/ 0 w 38"/>
                <a:gd name="T1" fmla="*/ 39 h 46"/>
                <a:gd name="T2" fmla="*/ 8 w 38"/>
                <a:gd name="T3" fmla="*/ 46 h 46"/>
                <a:gd name="T4" fmla="*/ 8 w 38"/>
                <a:gd name="T5" fmla="*/ 39 h 46"/>
                <a:gd name="T6" fmla="*/ 23 w 38"/>
                <a:gd name="T7" fmla="*/ 46 h 46"/>
                <a:gd name="T8" fmla="*/ 31 w 38"/>
                <a:gd name="T9" fmla="*/ 39 h 46"/>
                <a:gd name="T10" fmla="*/ 23 w 38"/>
                <a:gd name="T11" fmla="*/ 39 h 46"/>
                <a:gd name="T12" fmla="*/ 38 w 38"/>
                <a:gd name="T13" fmla="*/ 16 h 46"/>
                <a:gd name="T14" fmla="*/ 31 w 38"/>
                <a:gd name="T15" fmla="*/ 8 h 46"/>
                <a:gd name="T16" fmla="*/ 23 w 38"/>
                <a:gd name="T17" fmla="*/ 0 h 46"/>
                <a:gd name="T18" fmla="*/ 8 w 38"/>
                <a:gd name="T19" fmla="*/ 8 h 46"/>
                <a:gd name="T20" fmla="*/ 0 w 38"/>
                <a:gd name="T21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46">
                  <a:moveTo>
                    <a:pt x="0" y="39"/>
                  </a:moveTo>
                  <a:lnTo>
                    <a:pt x="8" y="46"/>
                  </a:lnTo>
                  <a:lnTo>
                    <a:pt x="8" y="39"/>
                  </a:lnTo>
                  <a:lnTo>
                    <a:pt x="23" y="46"/>
                  </a:lnTo>
                  <a:lnTo>
                    <a:pt x="31" y="39"/>
                  </a:lnTo>
                  <a:lnTo>
                    <a:pt x="23" y="39"/>
                  </a:lnTo>
                  <a:lnTo>
                    <a:pt x="38" y="16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8" y="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4" name="Freeform 696"/>
            <p:cNvSpPr>
              <a:spLocks/>
            </p:cNvSpPr>
            <p:nvPr/>
          </p:nvSpPr>
          <p:spPr bwMode="blackWhite">
            <a:xfrm>
              <a:off x="4877254" y="4765255"/>
              <a:ext cx="60390" cy="211448"/>
            </a:xfrm>
            <a:custGeom>
              <a:avLst/>
              <a:gdLst>
                <a:gd name="T0" fmla="*/ 0 w 22"/>
                <a:gd name="T1" fmla="*/ 38 h 76"/>
                <a:gd name="T2" fmla="*/ 15 w 22"/>
                <a:gd name="T3" fmla="*/ 61 h 76"/>
                <a:gd name="T4" fmla="*/ 15 w 22"/>
                <a:gd name="T5" fmla="*/ 76 h 76"/>
                <a:gd name="T6" fmla="*/ 22 w 22"/>
                <a:gd name="T7" fmla="*/ 76 h 76"/>
                <a:gd name="T8" fmla="*/ 22 w 22"/>
                <a:gd name="T9" fmla="*/ 53 h 76"/>
                <a:gd name="T10" fmla="*/ 7 w 22"/>
                <a:gd name="T11" fmla="*/ 46 h 76"/>
                <a:gd name="T12" fmla="*/ 15 w 22"/>
                <a:gd name="T13" fmla="*/ 38 h 76"/>
                <a:gd name="T14" fmla="*/ 0 w 22"/>
                <a:gd name="T15" fmla="*/ 0 h 76"/>
                <a:gd name="T16" fmla="*/ 0 w 22"/>
                <a:gd name="T17" fmla="*/ 7 h 76"/>
                <a:gd name="T18" fmla="*/ 0 w 22"/>
                <a:gd name="T1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76">
                  <a:moveTo>
                    <a:pt x="0" y="38"/>
                  </a:moveTo>
                  <a:lnTo>
                    <a:pt x="15" y="61"/>
                  </a:lnTo>
                  <a:lnTo>
                    <a:pt x="15" y="76"/>
                  </a:lnTo>
                  <a:lnTo>
                    <a:pt x="22" y="76"/>
                  </a:lnTo>
                  <a:lnTo>
                    <a:pt x="22" y="53"/>
                  </a:lnTo>
                  <a:lnTo>
                    <a:pt x="7" y="46"/>
                  </a:lnTo>
                  <a:lnTo>
                    <a:pt x="15" y="38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5" name="Freeform 697"/>
            <p:cNvSpPr>
              <a:spLocks/>
            </p:cNvSpPr>
            <p:nvPr/>
          </p:nvSpPr>
          <p:spPr bwMode="blackWhite">
            <a:xfrm>
              <a:off x="5044789" y="5022156"/>
              <a:ext cx="38961" cy="189710"/>
            </a:xfrm>
            <a:custGeom>
              <a:avLst/>
              <a:gdLst>
                <a:gd name="T0" fmla="*/ 0 w 15"/>
                <a:gd name="T1" fmla="*/ 38 h 68"/>
                <a:gd name="T2" fmla="*/ 7 w 15"/>
                <a:gd name="T3" fmla="*/ 53 h 68"/>
                <a:gd name="T4" fmla="*/ 15 w 15"/>
                <a:gd name="T5" fmla="*/ 68 h 68"/>
                <a:gd name="T6" fmla="*/ 7 w 15"/>
                <a:gd name="T7" fmla="*/ 45 h 68"/>
                <a:gd name="T8" fmla="*/ 15 w 15"/>
                <a:gd name="T9" fmla="*/ 30 h 68"/>
                <a:gd name="T10" fmla="*/ 7 w 15"/>
                <a:gd name="T11" fmla="*/ 7 h 68"/>
                <a:gd name="T12" fmla="*/ 0 w 15"/>
                <a:gd name="T13" fmla="*/ 0 h 68"/>
                <a:gd name="T14" fmla="*/ 7 w 15"/>
                <a:gd name="T15" fmla="*/ 30 h 68"/>
                <a:gd name="T16" fmla="*/ 0 w 15"/>
                <a:gd name="T17" fmla="*/ 3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68">
                  <a:moveTo>
                    <a:pt x="0" y="38"/>
                  </a:moveTo>
                  <a:lnTo>
                    <a:pt x="7" y="53"/>
                  </a:lnTo>
                  <a:lnTo>
                    <a:pt x="15" y="68"/>
                  </a:lnTo>
                  <a:lnTo>
                    <a:pt x="7" y="45"/>
                  </a:lnTo>
                  <a:lnTo>
                    <a:pt x="15" y="30"/>
                  </a:lnTo>
                  <a:lnTo>
                    <a:pt x="7" y="7"/>
                  </a:lnTo>
                  <a:lnTo>
                    <a:pt x="0" y="0"/>
                  </a:lnTo>
                  <a:lnTo>
                    <a:pt x="7" y="3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35546" name="Freeform 698"/>
            <p:cNvSpPr>
              <a:spLocks/>
            </p:cNvSpPr>
            <p:nvPr/>
          </p:nvSpPr>
          <p:spPr bwMode="invGray">
            <a:xfrm>
              <a:off x="-57231" y="2644845"/>
              <a:ext cx="1903274" cy="962386"/>
            </a:xfrm>
            <a:custGeom>
              <a:avLst/>
              <a:gdLst>
                <a:gd name="T0" fmla="*/ 291 w 704"/>
                <a:gd name="T1" fmla="*/ 283 h 344"/>
                <a:gd name="T2" fmla="*/ 306 w 704"/>
                <a:gd name="T3" fmla="*/ 283 h 344"/>
                <a:gd name="T4" fmla="*/ 337 w 704"/>
                <a:gd name="T5" fmla="*/ 291 h 344"/>
                <a:gd name="T6" fmla="*/ 367 w 704"/>
                <a:gd name="T7" fmla="*/ 291 h 344"/>
                <a:gd name="T8" fmla="*/ 352 w 704"/>
                <a:gd name="T9" fmla="*/ 275 h 344"/>
                <a:gd name="T10" fmla="*/ 383 w 704"/>
                <a:gd name="T11" fmla="*/ 268 h 344"/>
                <a:gd name="T12" fmla="*/ 413 w 704"/>
                <a:gd name="T13" fmla="*/ 283 h 344"/>
                <a:gd name="T14" fmla="*/ 444 w 704"/>
                <a:gd name="T15" fmla="*/ 321 h 344"/>
                <a:gd name="T16" fmla="*/ 467 w 704"/>
                <a:gd name="T17" fmla="*/ 337 h 344"/>
                <a:gd name="T18" fmla="*/ 482 w 704"/>
                <a:gd name="T19" fmla="*/ 237 h 344"/>
                <a:gd name="T20" fmla="*/ 543 w 704"/>
                <a:gd name="T21" fmla="*/ 191 h 344"/>
                <a:gd name="T22" fmla="*/ 551 w 704"/>
                <a:gd name="T23" fmla="*/ 176 h 344"/>
                <a:gd name="T24" fmla="*/ 558 w 704"/>
                <a:gd name="T25" fmla="*/ 161 h 344"/>
                <a:gd name="T26" fmla="*/ 566 w 704"/>
                <a:gd name="T27" fmla="*/ 153 h 344"/>
                <a:gd name="T28" fmla="*/ 574 w 704"/>
                <a:gd name="T29" fmla="*/ 153 h 344"/>
                <a:gd name="T30" fmla="*/ 589 w 704"/>
                <a:gd name="T31" fmla="*/ 138 h 344"/>
                <a:gd name="T32" fmla="*/ 635 w 704"/>
                <a:gd name="T33" fmla="*/ 107 h 344"/>
                <a:gd name="T34" fmla="*/ 643 w 704"/>
                <a:gd name="T35" fmla="*/ 107 h 344"/>
                <a:gd name="T36" fmla="*/ 681 w 704"/>
                <a:gd name="T37" fmla="*/ 69 h 344"/>
                <a:gd name="T38" fmla="*/ 696 w 704"/>
                <a:gd name="T39" fmla="*/ 54 h 344"/>
                <a:gd name="T40" fmla="*/ 665 w 704"/>
                <a:gd name="T41" fmla="*/ 54 h 344"/>
                <a:gd name="T42" fmla="*/ 597 w 704"/>
                <a:gd name="T43" fmla="*/ 69 h 344"/>
                <a:gd name="T44" fmla="*/ 558 w 704"/>
                <a:gd name="T45" fmla="*/ 92 h 344"/>
                <a:gd name="T46" fmla="*/ 513 w 704"/>
                <a:gd name="T47" fmla="*/ 84 h 344"/>
                <a:gd name="T48" fmla="*/ 513 w 704"/>
                <a:gd name="T49" fmla="*/ 69 h 344"/>
                <a:gd name="T50" fmla="*/ 482 w 704"/>
                <a:gd name="T51" fmla="*/ 62 h 344"/>
                <a:gd name="T52" fmla="*/ 451 w 704"/>
                <a:gd name="T53" fmla="*/ 107 h 344"/>
                <a:gd name="T54" fmla="*/ 451 w 704"/>
                <a:gd name="T55" fmla="*/ 84 h 344"/>
                <a:gd name="T56" fmla="*/ 482 w 704"/>
                <a:gd name="T57" fmla="*/ 46 h 344"/>
                <a:gd name="T58" fmla="*/ 505 w 704"/>
                <a:gd name="T59" fmla="*/ 39 h 344"/>
                <a:gd name="T60" fmla="*/ 482 w 704"/>
                <a:gd name="T61" fmla="*/ 31 h 344"/>
                <a:gd name="T62" fmla="*/ 444 w 704"/>
                <a:gd name="T63" fmla="*/ 39 h 344"/>
                <a:gd name="T64" fmla="*/ 459 w 704"/>
                <a:gd name="T65" fmla="*/ 16 h 344"/>
                <a:gd name="T66" fmla="*/ 413 w 704"/>
                <a:gd name="T67" fmla="*/ 0 h 344"/>
                <a:gd name="T68" fmla="*/ 100 w 704"/>
                <a:gd name="T69" fmla="*/ 8 h 344"/>
                <a:gd name="T70" fmla="*/ 92 w 704"/>
                <a:gd name="T71" fmla="*/ 16 h 344"/>
                <a:gd name="T72" fmla="*/ 62 w 704"/>
                <a:gd name="T73" fmla="*/ 46 h 344"/>
                <a:gd name="T74" fmla="*/ 8 w 704"/>
                <a:gd name="T75" fmla="*/ 130 h 344"/>
                <a:gd name="T76" fmla="*/ 8 w 704"/>
                <a:gd name="T77" fmla="*/ 153 h 344"/>
                <a:gd name="T78" fmla="*/ 8 w 704"/>
                <a:gd name="T79" fmla="*/ 169 h 344"/>
                <a:gd name="T80" fmla="*/ 16 w 704"/>
                <a:gd name="T81" fmla="*/ 199 h 344"/>
                <a:gd name="T82" fmla="*/ 31 w 704"/>
                <a:gd name="T83" fmla="*/ 222 h 344"/>
                <a:gd name="T84" fmla="*/ 69 w 704"/>
                <a:gd name="T85" fmla="*/ 237 h 344"/>
                <a:gd name="T86" fmla="*/ 176 w 704"/>
                <a:gd name="T87" fmla="*/ 268 h 344"/>
                <a:gd name="T88" fmla="*/ 191 w 704"/>
                <a:gd name="T89" fmla="*/ 291 h 344"/>
                <a:gd name="T90" fmla="*/ 230 w 704"/>
                <a:gd name="T91" fmla="*/ 329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4" h="344">
                  <a:moveTo>
                    <a:pt x="260" y="306"/>
                  </a:moveTo>
                  <a:lnTo>
                    <a:pt x="299" y="283"/>
                  </a:lnTo>
                  <a:lnTo>
                    <a:pt x="291" y="283"/>
                  </a:lnTo>
                  <a:lnTo>
                    <a:pt x="299" y="275"/>
                  </a:lnTo>
                  <a:lnTo>
                    <a:pt x="299" y="283"/>
                  </a:lnTo>
                  <a:lnTo>
                    <a:pt x="306" y="283"/>
                  </a:lnTo>
                  <a:lnTo>
                    <a:pt x="329" y="283"/>
                  </a:lnTo>
                  <a:lnTo>
                    <a:pt x="337" y="275"/>
                  </a:lnTo>
                  <a:lnTo>
                    <a:pt x="337" y="291"/>
                  </a:lnTo>
                  <a:lnTo>
                    <a:pt x="360" y="283"/>
                  </a:lnTo>
                  <a:lnTo>
                    <a:pt x="360" y="291"/>
                  </a:lnTo>
                  <a:lnTo>
                    <a:pt x="367" y="291"/>
                  </a:lnTo>
                  <a:lnTo>
                    <a:pt x="360" y="283"/>
                  </a:lnTo>
                  <a:lnTo>
                    <a:pt x="367" y="275"/>
                  </a:lnTo>
                  <a:lnTo>
                    <a:pt x="352" y="275"/>
                  </a:lnTo>
                  <a:lnTo>
                    <a:pt x="360" y="268"/>
                  </a:lnTo>
                  <a:lnTo>
                    <a:pt x="360" y="275"/>
                  </a:lnTo>
                  <a:lnTo>
                    <a:pt x="383" y="268"/>
                  </a:lnTo>
                  <a:lnTo>
                    <a:pt x="406" y="268"/>
                  </a:lnTo>
                  <a:lnTo>
                    <a:pt x="413" y="275"/>
                  </a:lnTo>
                  <a:lnTo>
                    <a:pt x="413" y="283"/>
                  </a:lnTo>
                  <a:lnTo>
                    <a:pt x="436" y="275"/>
                  </a:lnTo>
                  <a:lnTo>
                    <a:pt x="444" y="291"/>
                  </a:lnTo>
                  <a:lnTo>
                    <a:pt x="444" y="321"/>
                  </a:lnTo>
                  <a:lnTo>
                    <a:pt x="451" y="344"/>
                  </a:lnTo>
                  <a:lnTo>
                    <a:pt x="459" y="344"/>
                  </a:lnTo>
                  <a:lnTo>
                    <a:pt x="467" y="337"/>
                  </a:lnTo>
                  <a:lnTo>
                    <a:pt x="467" y="321"/>
                  </a:lnTo>
                  <a:lnTo>
                    <a:pt x="467" y="260"/>
                  </a:lnTo>
                  <a:lnTo>
                    <a:pt x="482" y="237"/>
                  </a:lnTo>
                  <a:lnTo>
                    <a:pt x="551" y="199"/>
                  </a:lnTo>
                  <a:lnTo>
                    <a:pt x="558" y="191"/>
                  </a:lnTo>
                  <a:lnTo>
                    <a:pt x="543" y="191"/>
                  </a:lnTo>
                  <a:lnTo>
                    <a:pt x="551" y="184"/>
                  </a:lnTo>
                  <a:lnTo>
                    <a:pt x="558" y="191"/>
                  </a:lnTo>
                  <a:lnTo>
                    <a:pt x="551" y="176"/>
                  </a:lnTo>
                  <a:lnTo>
                    <a:pt x="558" y="161"/>
                  </a:lnTo>
                  <a:lnTo>
                    <a:pt x="551" y="153"/>
                  </a:lnTo>
                  <a:lnTo>
                    <a:pt x="558" y="161"/>
                  </a:lnTo>
                  <a:lnTo>
                    <a:pt x="566" y="138"/>
                  </a:lnTo>
                  <a:lnTo>
                    <a:pt x="558" y="153"/>
                  </a:lnTo>
                  <a:lnTo>
                    <a:pt x="566" y="153"/>
                  </a:lnTo>
                  <a:lnTo>
                    <a:pt x="566" y="161"/>
                  </a:lnTo>
                  <a:lnTo>
                    <a:pt x="558" y="169"/>
                  </a:lnTo>
                  <a:lnTo>
                    <a:pt x="574" y="153"/>
                  </a:lnTo>
                  <a:lnTo>
                    <a:pt x="574" y="138"/>
                  </a:lnTo>
                  <a:lnTo>
                    <a:pt x="581" y="146"/>
                  </a:lnTo>
                  <a:lnTo>
                    <a:pt x="589" y="138"/>
                  </a:lnTo>
                  <a:lnTo>
                    <a:pt x="597" y="123"/>
                  </a:lnTo>
                  <a:lnTo>
                    <a:pt x="635" y="115"/>
                  </a:lnTo>
                  <a:lnTo>
                    <a:pt x="635" y="107"/>
                  </a:lnTo>
                  <a:lnTo>
                    <a:pt x="650" y="107"/>
                  </a:lnTo>
                  <a:lnTo>
                    <a:pt x="650" y="100"/>
                  </a:lnTo>
                  <a:lnTo>
                    <a:pt x="643" y="107"/>
                  </a:lnTo>
                  <a:lnTo>
                    <a:pt x="643" y="100"/>
                  </a:lnTo>
                  <a:lnTo>
                    <a:pt x="658" y="77"/>
                  </a:lnTo>
                  <a:lnTo>
                    <a:pt x="681" y="69"/>
                  </a:lnTo>
                  <a:lnTo>
                    <a:pt x="696" y="69"/>
                  </a:lnTo>
                  <a:lnTo>
                    <a:pt x="704" y="54"/>
                  </a:lnTo>
                  <a:lnTo>
                    <a:pt x="696" y="54"/>
                  </a:lnTo>
                  <a:lnTo>
                    <a:pt x="704" y="31"/>
                  </a:lnTo>
                  <a:lnTo>
                    <a:pt x="688" y="23"/>
                  </a:lnTo>
                  <a:lnTo>
                    <a:pt x="665" y="54"/>
                  </a:lnTo>
                  <a:lnTo>
                    <a:pt x="650" y="62"/>
                  </a:lnTo>
                  <a:lnTo>
                    <a:pt x="612" y="62"/>
                  </a:lnTo>
                  <a:lnTo>
                    <a:pt x="597" y="69"/>
                  </a:lnTo>
                  <a:lnTo>
                    <a:pt x="589" y="84"/>
                  </a:lnTo>
                  <a:lnTo>
                    <a:pt x="551" y="84"/>
                  </a:lnTo>
                  <a:lnTo>
                    <a:pt x="558" y="92"/>
                  </a:lnTo>
                  <a:lnTo>
                    <a:pt x="513" y="107"/>
                  </a:lnTo>
                  <a:lnTo>
                    <a:pt x="497" y="107"/>
                  </a:lnTo>
                  <a:lnTo>
                    <a:pt x="513" y="84"/>
                  </a:lnTo>
                  <a:lnTo>
                    <a:pt x="513" y="77"/>
                  </a:lnTo>
                  <a:lnTo>
                    <a:pt x="505" y="77"/>
                  </a:lnTo>
                  <a:lnTo>
                    <a:pt x="513" y="69"/>
                  </a:lnTo>
                  <a:lnTo>
                    <a:pt x="513" y="54"/>
                  </a:lnTo>
                  <a:lnTo>
                    <a:pt x="505" y="54"/>
                  </a:lnTo>
                  <a:lnTo>
                    <a:pt x="482" y="62"/>
                  </a:lnTo>
                  <a:lnTo>
                    <a:pt x="474" y="77"/>
                  </a:lnTo>
                  <a:lnTo>
                    <a:pt x="459" y="100"/>
                  </a:lnTo>
                  <a:lnTo>
                    <a:pt x="451" y="107"/>
                  </a:lnTo>
                  <a:lnTo>
                    <a:pt x="444" y="107"/>
                  </a:lnTo>
                  <a:lnTo>
                    <a:pt x="444" y="100"/>
                  </a:lnTo>
                  <a:lnTo>
                    <a:pt x="451" y="84"/>
                  </a:lnTo>
                  <a:lnTo>
                    <a:pt x="474" y="62"/>
                  </a:lnTo>
                  <a:lnTo>
                    <a:pt x="459" y="69"/>
                  </a:lnTo>
                  <a:lnTo>
                    <a:pt x="482" y="46"/>
                  </a:lnTo>
                  <a:lnTo>
                    <a:pt x="513" y="46"/>
                  </a:lnTo>
                  <a:lnTo>
                    <a:pt x="513" y="39"/>
                  </a:lnTo>
                  <a:lnTo>
                    <a:pt x="505" y="39"/>
                  </a:lnTo>
                  <a:lnTo>
                    <a:pt x="513" y="39"/>
                  </a:lnTo>
                  <a:lnTo>
                    <a:pt x="482" y="39"/>
                  </a:lnTo>
                  <a:lnTo>
                    <a:pt x="482" y="31"/>
                  </a:lnTo>
                  <a:lnTo>
                    <a:pt x="467" y="39"/>
                  </a:lnTo>
                  <a:lnTo>
                    <a:pt x="482" y="23"/>
                  </a:lnTo>
                  <a:lnTo>
                    <a:pt x="444" y="39"/>
                  </a:lnTo>
                  <a:lnTo>
                    <a:pt x="444" y="31"/>
                  </a:lnTo>
                  <a:lnTo>
                    <a:pt x="428" y="39"/>
                  </a:lnTo>
                  <a:lnTo>
                    <a:pt x="459" y="16"/>
                  </a:lnTo>
                  <a:lnTo>
                    <a:pt x="467" y="16"/>
                  </a:lnTo>
                  <a:lnTo>
                    <a:pt x="421" y="8"/>
                  </a:lnTo>
                  <a:lnTo>
                    <a:pt x="413" y="0"/>
                  </a:lnTo>
                  <a:lnTo>
                    <a:pt x="406" y="0"/>
                  </a:lnTo>
                  <a:lnTo>
                    <a:pt x="100" y="0"/>
                  </a:lnTo>
                  <a:lnTo>
                    <a:pt x="100" y="8"/>
                  </a:lnTo>
                  <a:lnTo>
                    <a:pt x="92" y="23"/>
                  </a:lnTo>
                  <a:lnTo>
                    <a:pt x="84" y="23"/>
                  </a:lnTo>
                  <a:lnTo>
                    <a:pt x="92" y="16"/>
                  </a:lnTo>
                  <a:lnTo>
                    <a:pt x="77" y="8"/>
                  </a:lnTo>
                  <a:lnTo>
                    <a:pt x="69" y="16"/>
                  </a:lnTo>
                  <a:lnTo>
                    <a:pt x="62" y="46"/>
                  </a:lnTo>
                  <a:lnTo>
                    <a:pt x="23" y="92"/>
                  </a:lnTo>
                  <a:lnTo>
                    <a:pt x="16" y="107"/>
                  </a:lnTo>
                  <a:lnTo>
                    <a:pt x="8" y="130"/>
                  </a:lnTo>
                  <a:lnTo>
                    <a:pt x="8" y="138"/>
                  </a:lnTo>
                  <a:lnTo>
                    <a:pt x="0" y="146"/>
                  </a:lnTo>
                  <a:lnTo>
                    <a:pt x="8" y="153"/>
                  </a:lnTo>
                  <a:lnTo>
                    <a:pt x="0" y="161"/>
                  </a:lnTo>
                  <a:lnTo>
                    <a:pt x="16" y="161"/>
                  </a:lnTo>
                  <a:lnTo>
                    <a:pt x="8" y="169"/>
                  </a:lnTo>
                  <a:lnTo>
                    <a:pt x="8" y="176"/>
                  </a:lnTo>
                  <a:lnTo>
                    <a:pt x="8" y="184"/>
                  </a:lnTo>
                  <a:lnTo>
                    <a:pt x="16" y="199"/>
                  </a:lnTo>
                  <a:lnTo>
                    <a:pt x="8" y="207"/>
                  </a:lnTo>
                  <a:lnTo>
                    <a:pt x="31" y="214"/>
                  </a:lnTo>
                  <a:lnTo>
                    <a:pt x="31" y="222"/>
                  </a:lnTo>
                  <a:lnTo>
                    <a:pt x="39" y="230"/>
                  </a:lnTo>
                  <a:lnTo>
                    <a:pt x="39" y="237"/>
                  </a:lnTo>
                  <a:lnTo>
                    <a:pt x="69" y="237"/>
                  </a:lnTo>
                  <a:lnTo>
                    <a:pt x="107" y="260"/>
                  </a:lnTo>
                  <a:lnTo>
                    <a:pt x="169" y="253"/>
                  </a:lnTo>
                  <a:lnTo>
                    <a:pt x="176" y="268"/>
                  </a:lnTo>
                  <a:lnTo>
                    <a:pt x="176" y="275"/>
                  </a:lnTo>
                  <a:lnTo>
                    <a:pt x="184" y="291"/>
                  </a:lnTo>
                  <a:lnTo>
                    <a:pt x="191" y="291"/>
                  </a:lnTo>
                  <a:lnTo>
                    <a:pt x="199" y="275"/>
                  </a:lnTo>
                  <a:lnTo>
                    <a:pt x="214" y="283"/>
                  </a:lnTo>
                  <a:lnTo>
                    <a:pt x="230" y="329"/>
                  </a:lnTo>
                  <a:lnTo>
                    <a:pt x="253" y="337"/>
                  </a:lnTo>
                  <a:lnTo>
                    <a:pt x="260" y="306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47" name="Freeform 699"/>
            <p:cNvSpPr>
              <a:spLocks/>
            </p:cNvSpPr>
            <p:nvPr/>
          </p:nvSpPr>
          <p:spPr bwMode="invGray">
            <a:xfrm>
              <a:off x="3784381" y="2557895"/>
              <a:ext cx="370136" cy="339898"/>
            </a:xfrm>
            <a:custGeom>
              <a:avLst/>
              <a:gdLst>
                <a:gd name="T0" fmla="*/ 138 w 138"/>
                <a:gd name="T1" fmla="*/ 53 h 122"/>
                <a:gd name="T2" fmla="*/ 138 w 138"/>
                <a:gd name="T3" fmla="*/ 38 h 122"/>
                <a:gd name="T4" fmla="*/ 123 w 138"/>
                <a:gd name="T5" fmla="*/ 23 h 122"/>
                <a:gd name="T6" fmla="*/ 115 w 138"/>
                <a:gd name="T7" fmla="*/ 23 h 122"/>
                <a:gd name="T8" fmla="*/ 107 w 138"/>
                <a:gd name="T9" fmla="*/ 23 h 122"/>
                <a:gd name="T10" fmla="*/ 107 w 138"/>
                <a:gd name="T11" fmla="*/ 15 h 122"/>
                <a:gd name="T12" fmla="*/ 100 w 138"/>
                <a:gd name="T13" fmla="*/ 23 h 122"/>
                <a:gd name="T14" fmla="*/ 84 w 138"/>
                <a:gd name="T15" fmla="*/ 8 h 122"/>
                <a:gd name="T16" fmla="*/ 84 w 138"/>
                <a:gd name="T17" fmla="*/ 0 h 122"/>
                <a:gd name="T18" fmla="*/ 77 w 138"/>
                <a:gd name="T19" fmla="*/ 8 h 122"/>
                <a:gd name="T20" fmla="*/ 69 w 138"/>
                <a:gd name="T21" fmla="*/ 15 h 122"/>
                <a:gd name="T22" fmla="*/ 54 w 138"/>
                <a:gd name="T23" fmla="*/ 23 h 122"/>
                <a:gd name="T24" fmla="*/ 54 w 138"/>
                <a:gd name="T25" fmla="*/ 30 h 122"/>
                <a:gd name="T26" fmla="*/ 39 w 138"/>
                <a:gd name="T27" fmla="*/ 30 h 122"/>
                <a:gd name="T28" fmla="*/ 39 w 138"/>
                <a:gd name="T29" fmla="*/ 23 h 122"/>
                <a:gd name="T30" fmla="*/ 31 w 138"/>
                <a:gd name="T31" fmla="*/ 23 h 122"/>
                <a:gd name="T32" fmla="*/ 39 w 138"/>
                <a:gd name="T33" fmla="*/ 38 h 122"/>
                <a:gd name="T34" fmla="*/ 23 w 138"/>
                <a:gd name="T35" fmla="*/ 38 h 122"/>
                <a:gd name="T36" fmla="*/ 16 w 138"/>
                <a:gd name="T37" fmla="*/ 38 h 122"/>
                <a:gd name="T38" fmla="*/ 0 w 138"/>
                <a:gd name="T39" fmla="*/ 38 h 122"/>
                <a:gd name="T40" fmla="*/ 0 w 138"/>
                <a:gd name="T41" fmla="*/ 46 h 122"/>
                <a:gd name="T42" fmla="*/ 23 w 138"/>
                <a:gd name="T43" fmla="*/ 53 h 122"/>
                <a:gd name="T44" fmla="*/ 39 w 138"/>
                <a:gd name="T45" fmla="*/ 69 h 122"/>
                <a:gd name="T46" fmla="*/ 39 w 138"/>
                <a:gd name="T47" fmla="*/ 76 h 122"/>
                <a:gd name="T48" fmla="*/ 31 w 138"/>
                <a:gd name="T49" fmla="*/ 107 h 122"/>
                <a:gd name="T50" fmla="*/ 31 w 138"/>
                <a:gd name="T51" fmla="*/ 114 h 122"/>
                <a:gd name="T52" fmla="*/ 46 w 138"/>
                <a:gd name="T53" fmla="*/ 122 h 122"/>
                <a:gd name="T54" fmla="*/ 84 w 138"/>
                <a:gd name="T55" fmla="*/ 122 h 122"/>
                <a:gd name="T56" fmla="*/ 92 w 138"/>
                <a:gd name="T57" fmla="*/ 114 h 122"/>
                <a:gd name="T58" fmla="*/ 123 w 138"/>
                <a:gd name="T59" fmla="*/ 114 h 122"/>
                <a:gd name="T60" fmla="*/ 138 w 138"/>
                <a:gd name="T61" fmla="*/ 107 h 122"/>
                <a:gd name="T62" fmla="*/ 123 w 138"/>
                <a:gd name="T63" fmla="*/ 92 h 122"/>
                <a:gd name="T64" fmla="*/ 130 w 138"/>
                <a:gd name="T65" fmla="*/ 76 h 122"/>
                <a:gd name="T66" fmla="*/ 123 w 138"/>
                <a:gd name="T67" fmla="*/ 69 h 122"/>
                <a:gd name="T68" fmla="*/ 123 w 138"/>
                <a:gd name="T69" fmla="*/ 76 h 122"/>
                <a:gd name="T70" fmla="*/ 115 w 138"/>
                <a:gd name="T71" fmla="*/ 69 h 122"/>
                <a:gd name="T72" fmla="*/ 130 w 138"/>
                <a:gd name="T73" fmla="*/ 53 h 122"/>
                <a:gd name="T74" fmla="*/ 138 w 138"/>
                <a:gd name="T75" fmla="*/ 5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8" h="122">
                  <a:moveTo>
                    <a:pt x="138" y="53"/>
                  </a:moveTo>
                  <a:lnTo>
                    <a:pt x="138" y="38"/>
                  </a:lnTo>
                  <a:lnTo>
                    <a:pt x="123" y="23"/>
                  </a:lnTo>
                  <a:lnTo>
                    <a:pt x="115" y="23"/>
                  </a:lnTo>
                  <a:lnTo>
                    <a:pt x="107" y="23"/>
                  </a:lnTo>
                  <a:lnTo>
                    <a:pt x="107" y="15"/>
                  </a:lnTo>
                  <a:lnTo>
                    <a:pt x="100" y="23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77" y="8"/>
                  </a:lnTo>
                  <a:lnTo>
                    <a:pt x="69" y="15"/>
                  </a:lnTo>
                  <a:lnTo>
                    <a:pt x="54" y="23"/>
                  </a:lnTo>
                  <a:lnTo>
                    <a:pt x="54" y="30"/>
                  </a:lnTo>
                  <a:lnTo>
                    <a:pt x="39" y="30"/>
                  </a:lnTo>
                  <a:lnTo>
                    <a:pt x="39" y="23"/>
                  </a:lnTo>
                  <a:lnTo>
                    <a:pt x="31" y="23"/>
                  </a:lnTo>
                  <a:lnTo>
                    <a:pt x="39" y="38"/>
                  </a:lnTo>
                  <a:lnTo>
                    <a:pt x="23" y="38"/>
                  </a:lnTo>
                  <a:lnTo>
                    <a:pt x="16" y="38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3" y="53"/>
                  </a:lnTo>
                  <a:lnTo>
                    <a:pt x="39" y="69"/>
                  </a:lnTo>
                  <a:lnTo>
                    <a:pt x="39" y="76"/>
                  </a:lnTo>
                  <a:lnTo>
                    <a:pt x="31" y="107"/>
                  </a:lnTo>
                  <a:lnTo>
                    <a:pt x="31" y="114"/>
                  </a:lnTo>
                  <a:lnTo>
                    <a:pt x="46" y="122"/>
                  </a:lnTo>
                  <a:lnTo>
                    <a:pt x="84" y="122"/>
                  </a:lnTo>
                  <a:lnTo>
                    <a:pt x="92" y="114"/>
                  </a:lnTo>
                  <a:lnTo>
                    <a:pt x="123" y="114"/>
                  </a:lnTo>
                  <a:lnTo>
                    <a:pt x="138" y="107"/>
                  </a:lnTo>
                  <a:lnTo>
                    <a:pt x="123" y="92"/>
                  </a:lnTo>
                  <a:lnTo>
                    <a:pt x="130" y="76"/>
                  </a:lnTo>
                  <a:lnTo>
                    <a:pt x="123" y="69"/>
                  </a:lnTo>
                  <a:lnTo>
                    <a:pt x="123" y="76"/>
                  </a:lnTo>
                  <a:lnTo>
                    <a:pt x="115" y="69"/>
                  </a:lnTo>
                  <a:lnTo>
                    <a:pt x="130" y="53"/>
                  </a:lnTo>
                  <a:lnTo>
                    <a:pt x="138" y="53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48" name="Freeform 700"/>
            <p:cNvSpPr>
              <a:spLocks/>
            </p:cNvSpPr>
            <p:nvPr/>
          </p:nvSpPr>
          <p:spPr bwMode="invGray">
            <a:xfrm>
              <a:off x="-838411" y="1832647"/>
              <a:ext cx="1322746" cy="620512"/>
            </a:xfrm>
            <a:custGeom>
              <a:avLst/>
              <a:gdLst>
                <a:gd name="T0" fmla="*/ 359 w 489"/>
                <a:gd name="T1" fmla="*/ 138 h 222"/>
                <a:gd name="T2" fmla="*/ 359 w 489"/>
                <a:gd name="T3" fmla="*/ 153 h 222"/>
                <a:gd name="T4" fmla="*/ 390 w 489"/>
                <a:gd name="T5" fmla="*/ 161 h 222"/>
                <a:gd name="T6" fmla="*/ 390 w 489"/>
                <a:gd name="T7" fmla="*/ 199 h 222"/>
                <a:gd name="T8" fmla="*/ 374 w 489"/>
                <a:gd name="T9" fmla="*/ 214 h 222"/>
                <a:gd name="T10" fmla="*/ 367 w 489"/>
                <a:gd name="T11" fmla="*/ 199 h 222"/>
                <a:gd name="T12" fmla="*/ 367 w 489"/>
                <a:gd name="T13" fmla="*/ 191 h 222"/>
                <a:gd name="T14" fmla="*/ 359 w 489"/>
                <a:gd name="T15" fmla="*/ 214 h 222"/>
                <a:gd name="T16" fmla="*/ 359 w 489"/>
                <a:gd name="T17" fmla="*/ 191 h 222"/>
                <a:gd name="T18" fmla="*/ 359 w 489"/>
                <a:gd name="T19" fmla="*/ 183 h 222"/>
                <a:gd name="T20" fmla="*/ 374 w 489"/>
                <a:gd name="T21" fmla="*/ 183 h 222"/>
                <a:gd name="T22" fmla="*/ 359 w 489"/>
                <a:gd name="T23" fmla="*/ 183 h 222"/>
                <a:gd name="T24" fmla="*/ 367 w 489"/>
                <a:gd name="T25" fmla="*/ 168 h 222"/>
                <a:gd name="T26" fmla="*/ 359 w 489"/>
                <a:gd name="T27" fmla="*/ 168 h 222"/>
                <a:gd name="T28" fmla="*/ 352 w 489"/>
                <a:gd name="T29" fmla="*/ 145 h 222"/>
                <a:gd name="T30" fmla="*/ 306 w 489"/>
                <a:gd name="T31" fmla="*/ 145 h 222"/>
                <a:gd name="T32" fmla="*/ 275 w 489"/>
                <a:gd name="T33" fmla="*/ 130 h 222"/>
                <a:gd name="T34" fmla="*/ 214 w 489"/>
                <a:gd name="T35" fmla="*/ 153 h 222"/>
                <a:gd name="T36" fmla="*/ 267 w 489"/>
                <a:gd name="T37" fmla="*/ 130 h 222"/>
                <a:gd name="T38" fmla="*/ 199 w 489"/>
                <a:gd name="T39" fmla="*/ 153 h 222"/>
                <a:gd name="T40" fmla="*/ 191 w 489"/>
                <a:gd name="T41" fmla="*/ 161 h 222"/>
                <a:gd name="T42" fmla="*/ 130 w 489"/>
                <a:gd name="T43" fmla="*/ 183 h 222"/>
                <a:gd name="T44" fmla="*/ 0 w 489"/>
                <a:gd name="T45" fmla="*/ 222 h 222"/>
                <a:gd name="T46" fmla="*/ 145 w 489"/>
                <a:gd name="T47" fmla="*/ 161 h 222"/>
                <a:gd name="T48" fmla="*/ 107 w 489"/>
                <a:gd name="T49" fmla="*/ 161 h 222"/>
                <a:gd name="T50" fmla="*/ 99 w 489"/>
                <a:gd name="T51" fmla="*/ 145 h 222"/>
                <a:gd name="T52" fmla="*/ 145 w 489"/>
                <a:gd name="T53" fmla="*/ 107 h 222"/>
                <a:gd name="T54" fmla="*/ 214 w 489"/>
                <a:gd name="T55" fmla="*/ 76 h 222"/>
                <a:gd name="T56" fmla="*/ 168 w 489"/>
                <a:gd name="T57" fmla="*/ 84 h 222"/>
                <a:gd name="T58" fmla="*/ 168 w 489"/>
                <a:gd name="T59" fmla="*/ 76 h 222"/>
                <a:gd name="T60" fmla="*/ 206 w 489"/>
                <a:gd name="T61" fmla="*/ 61 h 222"/>
                <a:gd name="T62" fmla="*/ 206 w 489"/>
                <a:gd name="T63" fmla="*/ 61 h 222"/>
                <a:gd name="T64" fmla="*/ 229 w 489"/>
                <a:gd name="T65" fmla="*/ 54 h 222"/>
                <a:gd name="T66" fmla="*/ 229 w 489"/>
                <a:gd name="T67" fmla="*/ 38 h 222"/>
                <a:gd name="T68" fmla="*/ 267 w 489"/>
                <a:gd name="T69" fmla="*/ 31 h 222"/>
                <a:gd name="T70" fmla="*/ 374 w 489"/>
                <a:gd name="T71" fmla="*/ 0 h 222"/>
                <a:gd name="T72" fmla="*/ 382 w 489"/>
                <a:gd name="T73" fmla="*/ 8 h 222"/>
                <a:gd name="T74" fmla="*/ 405 w 489"/>
                <a:gd name="T75" fmla="*/ 8 h 222"/>
                <a:gd name="T76" fmla="*/ 489 w 489"/>
                <a:gd name="T77" fmla="*/ 2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9" h="222">
                  <a:moveTo>
                    <a:pt x="344" y="138"/>
                  </a:moveTo>
                  <a:lnTo>
                    <a:pt x="359" y="138"/>
                  </a:lnTo>
                  <a:lnTo>
                    <a:pt x="352" y="145"/>
                  </a:lnTo>
                  <a:lnTo>
                    <a:pt x="359" y="153"/>
                  </a:lnTo>
                  <a:lnTo>
                    <a:pt x="390" y="145"/>
                  </a:lnTo>
                  <a:lnTo>
                    <a:pt x="390" y="161"/>
                  </a:lnTo>
                  <a:lnTo>
                    <a:pt x="382" y="191"/>
                  </a:lnTo>
                  <a:lnTo>
                    <a:pt x="390" y="199"/>
                  </a:lnTo>
                  <a:lnTo>
                    <a:pt x="382" y="214"/>
                  </a:lnTo>
                  <a:lnTo>
                    <a:pt x="374" y="214"/>
                  </a:lnTo>
                  <a:lnTo>
                    <a:pt x="367" y="214"/>
                  </a:lnTo>
                  <a:lnTo>
                    <a:pt x="367" y="199"/>
                  </a:lnTo>
                  <a:lnTo>
                    <a:pt x="374" y="199"/>
                  </a:lnTo>
                  <a:lnTo>
                    <a:pt x="367" y="191"/>
                  </a:lnTo>
                  <a:lnTo>
                    <a:pt x="367" y="206"/>
                  </a:lnTo>
                  <a:lnTo>
                    <a:pt x="359" y="214"/>
                  </a:lnTo>
                  <a:lnTo>
                    <a:pt x="352" y="206"/>
                  </a:lnTo>
                  <a:lnTo>
                    <a:pt x="359" y="191"/>
                  </a:lnTo>
                  <a:lnTo>
                    <a:pt x="352" y="191"/>
                  </a:lnTo>
                  <a:lnTo>
                    <a:pt x="359" y="183"/>
                  </a:lnTo>
                  <a:lnTo>
                    <a:pt x="367" y="183"/>
                  </a:lnTo>
                  <a:lnTo>
                    <a:pt x="374" y="183"/>
                  </a:lnTo>
                  <a:lnTo>
                    <a:pt x="374" y="176"/>
                  </a:lnTo>
                  <a:lnTo>
                    <a:pt x="359" y="183"/>
                  </a:lnTo>
                  <a:lnTo>
                    <a:pt x="374" y="161"/>
                  </a:lnTo>
                  <a:lnTo>
                    <a:pt x="367" y="168"/>
                  </a:lnTo>
                  <a:lnTo>
                    <a:pt x="344" y="191"/>
                  </a:lnTo>
                  <a:lnTo>
                    <a:pt x="359" y="168"/>
                  </a:lnTo>
                  <a:lnTo>
                    <a:pt x="344" y="153"/>
                  </a:lnTo>
                  <a:lnTo>
                    <a:pt x="352" y="145"/>
                  </a:lnTo>
                  <a:lnTo>
                    <a:pt x="336" y="145"/>
                  </a:lnTo>
                  <a:lnTo>
                    <a:pt x="306" y="145"/>
                  </a:lnTo>
                  <a:lnTo>
                    <a:pt x="290" y="130"/>
                  </a:lnTo>
                  <a:lnTo>
                    <a:pt x="275" y="130"/>
                  </a:lnTo>
                  <a:lnTo>
                    <a:pt x="252" y="145"/>
                  </a:lnTo>
                  <a:lnTo>
                    <a:pt x="214" y="153"/>
                  </a:lnTo>
                  <a:lnTo>
                    <a:pt x="244" y="130"/>
                  </a:lnTo>
                  <a:lnTo>
                    <a:pt x="267" y="130"/>
                  </a:lnTo>
                  <a:lnTo>
                    <a:pt x="260" y="130"/>
                  </a:lnTo>
                  <a:lnTo>
                    <a:pt x="199" y="153"/>
                  </a:lnTo>
                  <a:lnTo>
                    <a:pt x="191" y="153"/>
                  </a:lnTo>
                  <a:lnTo>
                    <a:pt x="191" y="161"/>
                  </a:lnTo>
                  <a:lnTo>
                    <a:pt x="183" y="161"/>
                  </a:lnTo>
                  <a:lnTo>
                    <a:pt x="130" y="183"/>
                  </a:lnTo>
                  <a:lnTo>
                    <a:pt x="92" y="199"/>
                  </a:lnTo>
                  <a:lnTo>
                    <a:pt x="0" y="222"/>
                  </a:lnTo>
                  <a:lnTo>
                    <a:pt x="130" y="176"/>
                  </a:lnTo>
                  <a:lnTo>
                    <a:pt x="145" y="161"/>
                  </a:lnTo>
                  <a:lnTo>
                    <a:pt x="130" y="161"/>
                  </a:lnTo>
                  <a:lnTo>
                    <a:pt x="107" y="161"/>
                  </a:lnTo>
                  <a:lnTo>
                    <a:pt x="122" y="145"/>
                  </a:lnTo>
                  <a:lnTo>
                    <a:pt x="99" y="145"/>
                  </a:lnTo>
                  <a:lnTo>
                    <a:pt x="107" y="122"/>
                  </a:lnTo>
                  <a:lnTo>
                    <a:pt x="145" y="107"/>
                  </a:lnTo>
                  <a:lnTo>
                    <a:pt x="191" y="99"/>
                  </a:lnTo>
                  <a:lnTo>
                    <a:pt x="214" y="76"/>
                  </a:lnTo>
                  <a:lnTo>
                    <a:pt x="191" y="84"/>
                  </a:lnTo>
                  <a:lnTo>
                    <a:pt x="168" y="84"/>
                  </a:lnTo>
                  <a:lnTo>
                    <a:pt x="160" y="84"/>
                  </a:lnTo>
                  <a:lnTo>
                    <a:pt x="168" y="76"/>
                  </a:lnTo>
                  <a:lnTo>
                    <a:pt x="160" y="69"/>
                  </a:lnTo>
                  <a:lnTo>
                    <a:pt x="206" y="61"/>
                  </a:lnTo>
                  <a:lnTo>
                    <a:pt x="214" y="61"/>
                  </a:lnTo>
                  <a:lnTo>
                    <a:pt x="206" y="61"/>
                  </a:lnTo>
                  <a:lnTo>
                    <a:pt x="237" y="61"/>
                  </a:lnTo>
                  <a:lnTo>
                    <a:pt x="229" y="54"/>
                  </a:lnTo>
                  <a:lnTo>
                    <a:pt x="237" y="46"/>
                  </a:lnTo>
                  <a:lnTo>
                    <a:pt x="229" y="38"/>
                  </a:lnTo>
                  <a:lnTo>
                    <a:pt x="237" y="31"/>
                  </a:lnTo>
                  <a:lnTo>
                    <a:pt x="267" y="31"/>
                  </a:lnTo>
                  <a:lnTo>
                    <a:pt x="306" y="15"/>
                  </a:lnTo>
                  <a:lnTo>
                    <a:pt x="374" y="0"/>
                  </a:lnTo>
                  <a:lnTo>
                    <a:pt x="382" y="0"/>
                  </a:lnTo>
                  <a:lnTo>
                    <a:pt x="382" y="8"/>
                  </a:lnTo>
                  <a:lnTo>
                    <a:pt x="397" y="8"/>
                  </a:lnTo>
                  <a:lnTo>
                    <a:pt x="405" y="8"/>
                  </a:lnTo>
                  <a:lnTo>
                    <a:pt x="474" y="15"/>
                  </a:lnTo>
                  <a:lnTo>
                    <a:pt x="489" y="23"/>
                  </a:lnTo>
                  <a:lnTo>
                    <a:pt x="344" y="138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49" name="Freeform 701"/>
            <p:cNvSpPr>
              <a:spLocks/>
            </p:cNvSpPr>
            <p:nvPr/>
          </p:nvSpPr>
          <p:spPr bwMode="auto">
            <a:xfrm>
              <a:off x="4259713" y="1917621"/>
              <a:ext cx="327277" cy="490085"/>
            </a:xfrm>
            <a:custGeom>
              <a:avLst/>
              <a:gdLst>
                <a:gd name="T0" fmla="*/ 0 w 122"/>
                <a:gd name="T1" fmla="*/ 130 h 175"/>
                <a:gd name="T2" fmla="*/ 8 w 122"/>
                <a:gd name="T3" fmla="*/ 114 h 175"/>
                <a:gd name="T4" fmla="*/ 15 w 122"/>
                <a:gd name="T5" fmla="*/ 114 h 175"/>
                <a:gd name="T6" fmla="*/ 8 w 122"/>
                <a:gd name="T7" fmla="*/ 99 h 175"/>
                <a:gd name="T8" fmla="*/ 15 w 122"/>
                <a:gd name="T9" fmla="*/ 99 h 175"/>
                <a:gd name="T10" fmla="*/ 8 w 122"/>
                <a:gd name="T11" fmla="*/ 76 h 175"/>
                <a:gd name="T12" fmla="*/ 8 w 122"/>
                <a:gd name="T13" fmla="*/ 61 h 175"/>
                <a:gd name="T14" fmla="*/ 31 w 122"/>
                <a:gd name="T15" fmla="*/ 61 h 175"/>
                <a:gd name="T16" fmla="*/ 23 w 122"/>
                <a:gd name="T17" fmla="*/ 53 h 175"/>
                <a:gd name="T18" fmla="*/ 31 w 122"/>
                <a:gd name="T19" fmla="*/ 30 h 175"/>
                <a:gd name="T20" fmla="*/ 46 w 122"/>
                <a:gd name="T21" fmla="*/ 23 h 175"/>
                <a:gd name="T22" fmla="*/ 54 w 122"/>
                <a:gd name="T23" fmla="*/ 7 h 175"/>
                <a:gd name="T24" fmla="*/ 61 w 122"/>
                <a:gd name="T25" fmla="*/ 7 h 175"/>
                <a:gd name="T26" fmla="*/ 69 w 122"/>
                <a:gd name="T27" fmla="*/ 0 h 175"/>
                <a:gd name="T28" fmla="*/ 84 w 122"/>
                <a:gd name="T29" fmla="*/ 7 h 175"/>
                <a:gd name="T30" fmla="*/ 84 w 122"/>
                <a:gd name="T31" fmla="*/ 0 h 175"/>
                <a:gd name="T32" fmla="*/ 115 w 122"/>
                <a:gd name="T33" fmla="*/ 7 h 175"/>
                <a:gd name="T34" fmla="*/ 122 w 122"/>
                <a:gd name="T35" fmla="*/ 38 h 175"/>
                <a:gd name="T36" fmla="*/ 107 w 122"/>
                <a:gd name="T37" fmla="*/ 38 h 175"/>
                <a:gd name="T38" fmla="*/ 100 w 122"/>
                <a:gd name="T39" fmla="*/ 53 h 175"/>
                <a:gd name="T40" fmla="*/ 61 w 122"/>
                <a:gd name="T41" fmla="*/ 84 h 175"/>
                <a:gd name="T42" fmla="*/ 61 w 122"/>
                <a:gd name="T43" fmla="*/ 99 h 175"/>
                <a:gd name="T44" fmla="*/ 77 w 122"/>
                <a:gd name="T45" fmla="*/ 114 h 175"/>
                <a:gd name="T46" fmla="*/ 69 w 122"/>
                <a:gd name="T47" fmla="*/ 122 h 175"/>
                <a:gd name="T48" fmla="*/ 77 w 122"/>
                <a:gd name="T49" fmla="*/ 122 h 175"/>
                <a:gd name="T50" fmla="*/ 61 w 122"/>
                <a:gd name="T51" fmla="*/ 130 h 175"/>
                <a:gd name="T52" fmla="*/ 54 w 122"/>
                <a:gd name="T53" fmla="*/ 160 h 175"/>
                <a:gd name="T54" fmla="*/ 38 w 122"/>
                <a:gd name="T55" fmla="*/ 160 h 175"/>
                <a:gd name="T56" fmla="*/ 31 w 122"/>
                <a:gd name="T57" fmla="*/ 175 h 175"/>
                <a:gd name="T58" fmla="*/ 23 w 122"/>
                <a:gd name="T59" fmla="*/ 175 h 175"/>
                <a:gd name="T60" fmla="*/ 15 w 122"/>
                <a:gd name="T61" fmla="*/ 160 h 175"/>
                <a:gd name="T62" fmla="*/ 0 w 122"/>
                <a:gd name="T63" fmla="*/ 122 h 175"/>
                <a:gd name="T64" fmla="*/ 0 w 122"/>
                <a:gd name="T65" fmla="*/ 13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175">
                  <a:moveTo>
                    <a:pt x="0" y="130"/>
                  </a:moveTo>
                  <a:lnTo>
                    <a:pt x="8" y="114"/>
                  </a:lnTo>
                  <a:lnTo>
                    <a:pt x="15" y="114"/>
                  </a:lnTo>
                  <a:lnTo>
                    <a:pt x="8" y="99"/>
                  </a:lnTo>
                  <a:lnTo>
                    <a:pt x="15" y="99"/>
                  </a:lnTo>
                  <a:lnTo>
                    <a:pt x="8" y="76"/>
                  </a:lnTo>
                  <a:lnTo>
                    <a:pt x="8" y="61"/>
                  </a:lnTo>
                  <a:lnTo>
                    <a:pt x="31" y="61"/>
                  </a:lnTo>
                  <a:lnTo>
                    <a:pt x="23" y="53"/>
                  </a:lnTo>
                  <a:lnTo>
                    <a:pt x="31" y="30"/>
                  </a:lnTo>
                  <a:lnTo>
                    <a:pt x="46" y="23"/>
                  </a:lnTo>
                  <a:lnTo>
                    <a:pt x="54" y="7"/>
                  </a:lnTo>
                  <a:lnTo>
                    <a:pt x="61" y="7"/>
                  </a:lnTo>
                  <a:lnTo>
                    <a:pt x="69" y="0"/>
                  </a:lnTo>
                  <a:lnTo>
                    <a:pt x="84" y="7"/>
                  </a:lnTo>
                  <a:lnTo>
                    <a:pt x="84" y="0"/>
                  </a:lnTo>
                  <a:lnTo>
                    <a:pt x="115" y="7"/>
                  </a:lnTo>
                  <a:lnTo>
                    <a:pt x="122" y="38"/>
                  </a:lnTo>
                  <a:lnTo>
                    <a:pt x="107" y="38"/>
                  </a:lnTo>
                  <a:lnTo>
                    <a:pt x="100" y="53"/>
                  </a:lnTo>
                  <a:lnTo>
                    <a:pt x="61" y="84"/>
                  </a:lnTo>
                  <a:lnTo>
                    <a:pt x="61" y="99"/>
                  </a:lnTo>
                  <a:lnTo>
                    <a:pt x="77" y="114"/>
                  </a:lnTo>
                  <a:lnTo>
                    <a:pt x="69" y="122"/>
                  </a:lnTo>
                  <a:lnTo>
                    <a:pt x="77" y="122"/>
                  </a:lnTo>
                  <a:lnTo>
                    <a:pt x="61" y="130"/>
                  </a:lnTo>
                  <a:lnTo>
                    <a:pt x="54" y="160"/>
                  </a:lnTo>
                  <a:lnTo>
                    <a:pt x="38" y="160"/>
                  </a:lnTo>
                  <a:lnTo>
                    <a:pt x="31" y="175"/>
                  </a:lnTo>
                  <a:lnTo>
                    <a:pt x="23" y="175"/>
                  </a:lnTo>
                  <a:lnTo>
                    <a:pt x="15" y="160"/>
                  </a:lnTo>
                  <a:lnTo>
                    <a:pt x="0" y="122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50" name="Freeform 702"/>
            <p:cNvSpPr>
              <a:spLocks/>
            </p:cNvSpPr>
            <p:nvPr/>
          </p:nvSpPr>
          <p:spPr bwMode="blackGray">
            <a:xfrm>
              <a:off x="7435082" y="4557760"/>
              <a:ext cx="44805" cy="19762"/>
            </a:xfrm>
            <a:custGeom>
              <a:avLst/>
              <a:gdLst>
                <a:gd name="T0" fmla="*/ 0 w 87"/>
                <a:gd name="T1" fmla="*/ 0 h 35"/>
                <a:gd name="T2" fmla="*/ 69 w 87"/>
                <a:gd name="T3" fmla="*/ 0 h 35"/>
                <a:gd name="T4" fmla="*/ 87 w 87"/>
                <a:gd name="T5" fmla="*/ 23 h 35"/>
                <a:gd name="T6" fmla="*/ 42 w 87"/>
                <a:gd name="T7" fmla="*/ 35 h 35"/>
                <a:gd name="T8" fmla="*/ 22 w 87"/>
                <a:gd name="T9" fmla="*/ 32 h 35"/>
                <a:gd name="T10" fmla="*/ 6 w 87"/>
                <a:gd name="T11" fmla="*/ 17 h 35"/>
                <a:gd name="T12" fmla="*/ 0 w 87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35">
                  <a:moveTo>
                    <a:pt x="0" y="0"/>
                  </a:moveTo>
                  <a:lnTo>
                    <a:pt x="69" y="0"/>
                  </a:lnTo>
                  <a:lnTo>
                    <a:pt x="87" y="23"/>
                  </a:lnTo>
                  <a:lnTo>
                    <a:pt x="42" y="35"/>
                  </a:lnTo>
                  <a:lnTo>
                    <a:pt x="22" y="32"/>
                  </a:lnTo>
                  <a:lnTo>
                    <a:pt x="6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C9D3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35551" name="Freeform 703"/>
            <p:cNvSpPr>
              <a:spLocks/>
            </p:cNvSpPr>
            <p:nvPr/>
          </p:nvSpPr>
          <p:spPr bwMode="auto">
            <a:xfrm>
              <a:off x="4341532" y="2751558"/>
              <a:ext cx="165587" cy="146236"/>
            </a:xfrm>
            <a:custGeom>
              <a:avLst/>
              <a:gdLst>
                <a:gd name="T0" fmla="*/ 53 w 61"/>
                <a:gd name="T1" fmla="*/ 7 h 53"/>
                <a:gd name="T2" fmla="*/ 46 w 61"/>
                <a:gd name="T3" fmla="*/ 7 h 53"/>
                <a:gd name="T4" fmla="*/ 30 w 61"/>
                <a:gd name="T5" fmla="*/ 0 h 53"/>
                <a:gd name="T6" fmla="*/ 15 w 61"/>
                <a:gd name="T7" fmla="*/ 7 h 53"/>
                <a:gd name="T8" fmla="*/ 15 w 61"/>
                <a:gd name="T9" fmla="*/ 15 h 53"/>
                <a:gd name="T10" fmla="*/ 7 w 61"/>
                <a:gd name="T11" fmla="*/ 7 h 53"/>
                <a:gd name="T12" fmla="*/ 0 w 61"/>
                <a:gd name="T13" fmla="*/ 15 h 53"/>
                <a:gd name="T14" fmla="*/ 0 w 61"/>
                <a:gd name="T15" fmla="*/ 23 h 53"/>
                <a:gd name="T16" fmla="*/ 7 w 61"/>
                <a:gd name="T17" fmla="*/ 15 h 53"/>
                <a:gd name="T18" fmla="*/ 15 w 61"/>
                <a:gd name="T19" fmla="*/ 23 h 53"/>
                <a:gd name="T20" fmla="*/ 15 w 61"/>
                <a:gd name="T21" fmla="*/ 38 h 53"/>
                <a:gd name="T22" fmla="*/ 53 w 61"/>
                <a:gd name="T23" fmla="*/ 53 h 53"/>
                <a:gd name="T24" fmla="*/ 30 w 61"/>
                <a:gd name="T25" fmla="*/ 30 h 53"/>
                <a:gd name="T26" fmla="*/ 23 w 61"/>
                <a:gd name="T27" fmla="*/ 23 h 53"/>
                <a:gd name="T28" fmla="*/ 30 w 61"/>
                <a:gd name="T29" fmla="*/ 15 h 53"/>
                <a:gd name="T30" fmla="*/ 53 w 61"/>
                <a:gd name="T31" fmla="*/ 23 h 53"/>
                <a:gd name="T32" fmla="*/ 61 w 61"/>
                <a:gd name="T33" fmla="*/ 23 h 53"/>
                <a:gd name="T34" fmla="*/ 61 w 61"/>
                <a:gd name="T35" fmla="*/ 15 h 53"/>
                <a:gd name="T36" fmla="*/ 53 w 61"/>
                <a:gd name="T37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53">
                  <a:moveTo>
                    <a:pt x="53" y="7"/>
                  </a:moveTo>
                  <a:lnTo>
                    <a:pt x="46" y="7"/>
                  </a:lnTo>
                  <a:lnTo>
                    <a:pt x="30" y="0"/>
                  </a:lnTo>
                  <a:lnTo>
                    <a:pt x="15" y="7"/>
                  </a:lnTo>
                  <a:lnTo>
                    <a:pt x="15" y="15"/>
                  </a:lnTo>
                  <a:lnTo>
                    <a:pt x="7" y="7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15" y="23"/>
                  </a:lnTo>
                  <a:lnTo>
                    <a:pt x="15" y="38"/>
                  </a:lnTo>
                  <a:lnTo>
                    <a:pt x="53" y="53"/>
                  </a:lnTo>
                  <a:lnTo>
                    <a:pt x="30" y="30"/>
                  </a:lnTo>
                  <a:lnTo>
                    <a:pt x="23" y="23"/>
                  </a:lnTo>
                  <a:lnTo>
                    <a:pt x="30" y="15"/>
                  </a:lnTo>
                  <a:lnTo>
                    <a:pt x="53" y="23"/>
                  </a:lnTo>
                  <a:lnTo>
                    <a:pt x="61" y="23"/>
                  </a:lnTo>
                  <a:lnTo>
                    <a:pt x="61" y="15"/>
                  </a:lnTo>
                  <a:lnTo>
                    <a:pt x="53" y="7"/>
                  </a:lnTo>
                  <a:close/>
                </a:path>
              </a:pathLst>
            </a:custGeom>
            <a:solidFill>
              <a:srgbClr val="D0D3D4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lIns="0" tIns="0" rIns="0" bIns="0" anchor="ctr"/>
            <a:lstStyle/>
            <a:p>
              <a:endParaRPr lang="en-US" sz="825"/>
            </a:p>
          </p:txBody>
        </p:sp>
        <p:sp>
          <p:nvSpPr>
            <p:cNvPr id="351" name="Freeform 364"/>
            <p:cNvSpPr>
              <a:spLocks/>
            </p:cNvSpPr>
            <p:nvPr/>
          </p:nvSpPr>
          <p:spPr bwMode="blackWhite">
            <a:xfrm>
              <a:off x="4650619" y="4047990"/>
              <a:ext cx="472633" cy="438630"/>
            </a:xfrm>
            <a:custGeom>
              <a:avLst/>
              <a:gdLst>
                <a:gd name="T0" fmla="*/ 183 w 206"/>
                <a:gd name="T1" fmla="*/ 130 h 283"/>
                <a:gd name="T2" fmla="*/ 191 w 206"/>
                <a:gd name="T3" fmla="*/ 92 h 283"/>
                <a:gd name="T4" fmla="*/ 206 w 206"/>
                <a:gd name="T5" fmla="*/ 84 h 283"/>
                <a:gd name="T6" fmla="*/ 206 w 206"/>
                <a:gd name="T7" fmla="*/ 76 h 283"/>
                <a:gd name="T8" fmla="*/ 199 w 206"/>
                <a:gd name="T9" fmla="*/ 69 h 283"/>
                <a:gd name="T10" fmla="*/ 183 w 206"/>
                <a:gd name="T11" fmla="*/ 15 h 283"/>
                <a:gd name="T12" fmla="*/ 168 w 206"/>
                <a:gd name="T13" fmla="*/ 7 h 283"/>
                <a:gd name="T14" fmla="*/ 168 w 206"/>
                <a:gd name="T15" fmla="*/ 0 h 283"/>
                <a:gd name="T16" fmla="*/ 153 w 206"/>
                <a:gd name="T17" fmla="*/ 15 h 283"/>
                <a:gd name="T18" fmla="*/ 137 w 206"/>
                <a:gd name="T19" fmla="*/ 15 h 283"/>
                <a:gd name="T20" fmla="*/ 38 w 206"/>
                <a:gd name="T21" fmla="*/ 15 h 283"/>
                <a:gd name="T22" fmla="*/ 38 w 206"/>
                <a:gd name="T23" fmla="*/ 46 h 283"/>
                <a:gd name="T24" fmla="*/ 23 w 206"/>
                <a:gd name="T25" fmla="*/ 46 h 283"/>
                <a:gd name="T26" fmla="*/ 23 w 206"/>
                <a:gd name="T27" fmla="*/ 53 h 283"/>
                <a:gd name="T28" fmla="*/ 23 w 206"/>
                <a:gd name="T29" fmla="*/ 99 h 283"/>
                <a:gd name="T30" fmla="*/ 23 w 206"/>
                <a:gd name="T31" fmla="*/ 107 h 283"/>
                <a:gd name="T32" fmla="*/ 15 w 206"/>
                <a:gd name="T33" fmla="*/ 107 h 283"/>
                <a:gd name="T34" fmla="*/ 0 w 206"/>
                <a:gd name="T35" fmla="*/ 145 h 283"/>
                <a:gd name="T36" fmla="*/ 15 w 206"/>
                <a:gd name="T37" fmla="*/ 168 h 283"/>
                <a:gd name="T38" fmla="*/ 7 w 206"/>
                <a:gd name="T39" fmla="*/ 176 h 283"/>
                <a:gd name="T40" fmla="*/ 23 w 206"/>
                <a:gd name="T41" fmla="*/ 191 h 283"/>
                <a:gd name="T42" fmla="*/ 23 w 206"/>
                <a:gd name="T43" fmla="*/ 206 h 283"/>
                <a:gd name="T44" fmla="*/ 38 w 206"/>
                <a:gd name="T45" fmla="*/ 214 h 283"/>
                <a:gd name="T46" fmla="*/ 76 w 206"/>
                <a:gd name="T47" fmla="*/ 260 h 283"/>
                <a:gd name="T48" fmla="*/ 84 w 206"/>
                <a:gd name="T49" fmla="*/ 267 h 283"/>
                <a:gd name="T50" fmla="*/ 99 w 206"/>
                <a:gd name="T51" fmla="*/ 267 h 283"/>
                <a:gd name="T52" fmla="*/ 114 w 206"/>
                <a:gd name="T53" fmla="*/ 283 h 283"/>
                <a:gd name="T54" fmla="*/ 130 w 206"/>
                <a:gd name="T55" fmla="*/ 283 h 283"/>
                <a:gd name="T56" fmla="*/ 153 w 206"/>
                <a:gd name="T57" fmla="*/ 275 h 283"/>
                <a:gd name="T58" fmla="*/ 160 w 206"/>
                <a:gd name="T59" fmla="*/ 267 h 283"/>
                <a:gd name="T60" fmla="*/ 176 w 206"/>
                <a:gd name="T61" fmla="*/ 267 h 283"/>
                <a:gd name="T62" fmla="*/ 176 w 206"/>
                <a:gd name="T63" fmla="*/ 260 h 283"/>
                <a:gd name="T64" fmla="*/ 168 w 206"/>
                <a:gd name="T65" fmla="*/ 252 h 283"/>
                <a:gd name="T66" fmla="*/ 153 w 206"/>
                <a:gd name="T67" fmla="*/ 229 h 283"/>
                <a:gd name="T68" fmla="*/ 145 w 206"/>
                <a:gd name="T69" fmla="*/ 221 h 283"/>
                <a:gd name="T70" fmla="*/ 145 w 206"/>
                <a:gd name="T71" fmla="*/ 214 h 283"/>
                <a:gd name="T72" fmla="*/ 153 w 206"/>
                <a:gd name="T73" fmla="*/ 214 h 283"/>
                <a:gd name="T74" fmla="*/ 160 w 206"/>
                <a:gd name="T75" fmla="*/ 183 h 283"/>
                <a:gd name="T76" fmla="*/ 183 w 206"/>
                <a:gd name="T77" fmla="*/ 145 h 283"/>
                <a:gd name="T78" fmla="*/ 183 w 206"/>
                <a:gd name="T79" fmla="*/ 130 h 283"/>
                <a:gd name="connsiteX0" fmla="*/ 8883 w 10000"/>
                <a:gd name="connsiteY0" fmla="*/ 4594 h 10000"/>
                <a:gd name="connsiteX1" fmla="*/ 9272 w 10000"/>
                <a:gd name="connsiteY1" fmla="*/ 3251 h 10000"/>
                <a:gd name="connsiteX2" fmla="*/ 10000 w 10000"/>
                <a:gd name="connsiteY2" fmla="*/ 2968 h 10000"/>
                <a:gd name="connsiteX3" fmla="*/ 10000 w 10000"/>
                <a:gd name="connsiteY3" fmla="*/ 2686 h 10000"/>
                <a:gd name="connsiteX4" fmla="*/ 9660 w 10000"/>
                <a:gd name="connsiteY4" fmla="*/ 2438 h 10000"/>
                <a:gd name="connsiteX5" fmla="*/ 8883 w 10000"/>
                <a:gd name="connsiteY5" fmla="*/ 530 h 10000"/>
                <a:gd name="connsiteX6" fmla="*/ 8155 w 10000"/>
                <a:gd name="connsiteY6" fmla="*/ 247 h 10000"/>
                <a:gd name="connsiteX7" fmla="*/ 8155 w 10000"/>
                <a:gd name="connsiteY7" fmla="*/ 0 h 10000"/>
                <a:gd name="connsiteX8" fmla="*/ 7427 w 10000"/>
                <a:gd name="connsiteY8" fmla="*/ 530 h 10000"/>
                <a:gd name="connsiteX9" fmla="*/ 6650 w 10000"/>
                <a:gd name="connsiteY9" fmla="*/ 530 h 10000"/>
                <a:gd name="connsiteX10" fmla="*/ 2249 w 10000"/>
                <a:gd name="connsiteY10" fmla="*/ 2428 h 10000"/>
                <a:gd name="connsiteX11" fmla="*/ 1845 w 10000"/>
                <a:gd name="connsiteY11" fmla="*/ 1625 h 10000"/>
                <a:gd name="connsiteX12" fmla="*/ 1117 w 10000"/>
                <a:gd name="connsiteY12" fmla="*/ 1625 h 10000"/>
                <a:gd name="connsiteX13" fmla="*/ 1117 w 10000"/>
                <a:gd name="connsiteY13" fmla="*/ 1873 h 10000"/>
                <a:gd name="connsiteX14" fmla="*/ 1117 w 10000"/>
                <a:gd name="connsiteY14" fmla="*/ 3498 h 10000"/>
                <a:gd name="connsiteX15" fmla="*/ 1117 w 10000"/>
                <a:gd name="connsiteY15" fmla="*/ 3781 h 10000"/>
                <a:gd name="connsiteX16" fmla="*/ 728 w 10000"/>
                <a:gd name="connsiteY16" fmla="*/ 3781 h 10000"/>
                <a:gd name="connsiteX17" fmla="*/ 0 w 10000"/>
                <a:gd name="connsiteY17" fmla="*/ 5124 h 10000"/>
                <a:gd name="connsiteX18" fmla="*/ 728 w 10000"/>
                <a:gd name="connsiteY18" fmla="*/ 5936 h 10000"/>
                <a:gd name="connsiteX19" fmla="*/ 340 w 10000"/>
                <a:gd name="connsiteY19" fmla="*/ 6219 h 10000"/>
                <a:gd name="connsiteX20" fmla="*/ 1117 w 10000"/>
                <a:gd name="connsiteY20" fmla="*/ 6749 h 10000"/>
                <a:gd name="connsiteX21" fmla="*/ 1117 w 10000"/>
                <a:gd name="connsiteY21" fmla="*/ 7279 h 10000"/>
                <a:gd name="connsiteX22" fmla="*/ 1845 w 10000"/>
                <a:gd name="connsiteY22" fmla="*/ 7562 h 10000"/>
                <a:gd name="connsiteX23" fmla="*/ 3689 w 10000"/>
                <a:gd name="connsiteY23" fmla="*/ 9187 h 10000"/>
                <a:gd name="connsiteX24" fmla="*/ 4078 w 10000"/>
                <a:gd name="connsiteY24" fmla="*/ 9435 h 10000"/>
                <a:gd name="connsiteX25" fmla="*/ 4806 w 10000"/>
                <a:gd name="connsiteY25" fmla="*/ 9435 h 10000"/>
                <a:gd name="connsiteX26" fmla="*/ 5534 w 10000"/>
                <a:gd name="connsiteY26" fmla="*/ 10000 h 10000"/>
                <a:gd name="connsiteX27" fmla="*/ 6311 w 10000"/>
                <a:gd name="connsiteY27" fmla="*/ 10000 h 10000"/>
                <a:gd name="connsiteX28" fmla="*/ 7427 w 10000"/>
                <a:gd name="connsiteY28" fmla="*/ 9717 h 10000"/>
                <a:gd name="connsiteX29" fmla="*/ 7767 w 10000"/>
                <a:gd name="connsiteY29" fmla="*/ 9435 h 10000"/>
                <a:gd name="connsiteX30" fmla="*/ 8544 w 10000"/>
                <a:gd name="connsiteY30" fmla="*/ 9435 h 10000"/>
                <a:gd name="connsiteX31" fmla="*/ 8544 w 10000"/>
                <a:gd name="connsiteY31" fmla="*/ 9187 h 10000"/>
                <a:gd name="connsiteX32" fmla="*/ 8155 w 10000"/>
                <a:gd name="connsiteY32" fmla="*/ 8905 h 10000"/>
                <a:gd name="connsiteX33" fmla="*/ 7427 w 10000"/>
                <a:gd name="connsiteY33" fmla="*/ 8092 h 10000"/>
                <a:gd name="connsiteX34" fmla="*/ 7039 w 10000"/>
                <a:gd name="connsiteY34" fmla="*/ 7809 h 10000"/>
                <a:gd name="connsiteX35" fmla="*/ 7039 w 10000"/>
                <a:gd name="connsiteY35" fmla="*/ 7562 h 10000"/>
                <a:gd name="connsiteX36" fmla="*/ 7427 w 10000"/>
                <a:gd name="connsiteY36" fmla="*/ 7562 h 10000"/>
                <a:gd name="connsiteX37" fmla="*/ 7767 w 10000"/>
                <a:gd name="connsiteY37" fmla="*/ 6466 h 10000"/>
                <a:gd name="connsiteX38" fmla="*/ 8883 w 10000"/>
                <a:gd name="connsiteY38" fmla="*/ 5124 h 10000"/>
                <a:gd name="connsiteX39" fmla="*/ 8883 w 10000"/>
                <a:gd name="connsiteY39" fmla="*/ 4594 h 10000"/>
                <a:gd name="connsiteX0" fmla="*/ 8883 w 10000"/>
                <a:gd name="connsiteY0" fmla="*/ 4594 h 10000"/>
                <a:gd name="connsiteX1" fmla="*/ 9272 w 10000"/>
                <a:gd name="connsiteY1" fmla="*/ 3251 h 10000"/>
                <a:gd name="connsiteX2" fmla="*/ 10000 w 10000"/>
                <a:gd name="connsiteY2" fmla="*/ 2968 h 10000"/>
                <a:gd name="connsiteX3" fmla="*/ 10000 w 10000"/>
                <a:gd name="connsiteY3" fmla="*/ 2686 h 10000"/>
                <a:gd name="connsiteX4" fmla="*/ 9660 w 10000"/>
                <a:gd name="connsiteY4" fmla="*/ 2438 h 10000"/>
                <a:gd name="connsiteX5" fmla="*/ 8883 w 10000"/>
                <a:gd name="connsiteY5" fmla="*/ 530 h 10000"/>
                <a:gd name="connsiteX6" fmla="*/ 8155 w 10000"/>
                <a:gd name="connsiteY6" fmla="*/ 247 h 10000"/>
                <a:gd name="connsiteX7" fmla="*/ 8155 w 10000"/>
                <a:gd name="connsiteY7" fmla="*/ 0 h 10000"/>
                <a:gd name="connsiteX8" fmla="*/ 7427 w 10000"/>
                <a:gd name="connsiteY8" fmla="*/ 530 h 10000"/>
                <a:gd name="connsiteX9" fmla="*/ 6751 w 10000"/>
                <a:gd name="connsiteY9" fmla="*/ 3834 h 10000"/>
                <a:gd name="connsiteX10" fmla="*/ 2249 w 10000"/>
                <a:gd name="connsiteY10" fmla="*/ 2428 h 10000"/>
                <a:gd name="connsiteX11" fmla="*/ 1845 w 10000"/>
                <a:gd name="connsiteY11" fmla="*/ 1625 h 10000"/>
                <a:gd name="connsiteX12" fmla="*/ 1117 w 10000"/>
                <a:gd name="connsiteY12" fmla="*/ 1625 h 10000"/>
                <a:gd name="connsiteX13" fmla="*/ 1117 w 10000"/>
                <a:gd name="connsiteY13" fmla="*/ 1873 h 10000"/>
                <a:gd name="connsiteX14" fmla="*/ 1117 w 10000"/>
                <a:gd name="connsiteY14" fmla="*/ 3498 h 10000"/>
                <a:gd name="connsiteX15" fmla="*/ 1117 w 10000"/>
                <a:gd name="connsiteY15" fmla="*/ 3781 h 10000"/>
                <a:gd name="connsiteX16" fmla="*/ 728 w 10000"/>
                <a:gd name="connsiteY16" fmla="*/ 3781 h 10000"/>
                <a:gd name="connsiteX17" fmla="*/ 0 w 10000"/>
                <a:gd name="connsiteY17" fmla="*/ 5124 h 10000"/>
                <a:gd name="connsiteX18" fmla="*/ 728 w 10000"/>
                <a:gd name="connsiteY18" fmla="*/ 5936 h 10000"/>
                <a:gd name="connsiteX19" fmla="*/ 340 w 10000"/>
                <a:gd name="connsiteY19" fmla="*/ 6219 h 10000"/>
                <a:gd name="connsiteX20" fmla="*/ 1117 w 10000"/>
                <a:gd name="connsiteY20" fmla="*/ 6749 h 10000"/>
                <a:gd name="connsiteX21" fmla="*/ 1117 w 10000"/>
                <a:gd name="connsiteY21" fmla="*/ 7279 h 10000"/>
                <a:gd name="connsiteX22" fmla="*/ 1845 w 10000"/>
                <a:gd name="connsiteY22" fmla="*/ 7562 h 10000"/>
                <a:gd name="connsiteX23" fmla="*/ 3689 w 10000"/>
                <a:gd name="connsiteY23" fmla="*/ 9187 h 10000"/>
                <a:gd name="connsiteX24" fmla="*/ 4078 w 10000"/>
                <a:gd name="connsiteY24" fmla="*/ 9435 h 10000"/>
                <a:gd name="connsiteX25" fmla="*/ 4806 w 10000"/>
                <a:gd name="connsiteY25" fmla="*/ 9435 h 10000"/>
                <a:gd name="connsiteX26" fmla="*/ 5534 w 10000"/>
                <a:gd name="connsiteY26" fmla="*/ 10000 h 10000"/>
                <a:gd name="connsiteX27" fmla="*/ 6311 w 10000"/>
                <a:gd name="connsiteY27" fmla="*/ 10000 h 10000"/>
                <a:gd name="connsiteX28" fmla="*/ 7427 w 10000"/>
                <a:gd name="connsiteY28" fmla="*/ 9717 h 10000"/>
                <a:gd name="connsiteX29" fmla="*/ 7767 w 10000"/>
                <a:gd name="connsiteY29" fmla="*/ 9435 h 10000"/>
                <a:gd name="connsiteX30" fmla="*/ 8544 w 10000"/>
                <a:gd name="connsiteY30" fmla="*/ 9435 h 10000"/>
                <a:gd name="connsiteX31" fmla="*/ 8544 w 10000"/>
                <a:gd name="connsiteY31" fmla="*/ 9187 h 10000"/>
                <a:gd name="connsiteX32" fmla="*/ 8155 w 10000"/>
                <a:gd name="connsiteY32" fmla="*/ 8905 h 10000"/>
                <a:gd name="connsiteX33" fmla="*/ 7427 w 10000"/>
                <a:gd name="connsiteY33" fmla="*/ 8092 h 10000"/>
                <a:gd name="connsiteX34" fmla="*/ 7039 w 10000"/>
                <a:gd name="connsiteY34" fmla="*/ 7809 h 10000"/>
                <a:gd name="connsiteX35" fmla="*/ 7039 w 10000"/>
                <a:gd name="connsiteY35" fmla="*/ 7562 h 10000"/>
                <a:gd name="connsiteX36" fmla="*/ 7427 w 10000"/>
                <a:gd name="connsiteY36" fmla="*/ 7562 h 10000"/>
                <a:gd name="connsiteX37" fmla="*/ 7767 w 10000"/>
                <a:gd name="connsiteY37" fmla="*/ 6466 h 10000"/>
                <a:gd name="connsiteX38" fmla="*/ 8883 w 10000"/>
                <a:gd name="connsiteY38" fmla="*/ 5124 h 10000"/>
                <a:gd name="connsiteX39" fmla="*/ 8883 w 10000"/>
                <a:gd name="connsiteY39" fmla="*/ 4594 h 10000"/>
                <a:gd name="connsiteX0" fmla="*/ 8883 w 10000"/>
                <a:gd name="connsiteY0" fmla="*/ 4594 h 10000"/>
                <a:gd name="connsiteX1" fmla="*/ 9272 w 10000"/>
                <a:gd name="connsiteY1" fmla="*/ 3251 h 10000"/>
                <a:gd name="connsiteX2" fmla="*/ 10000 w 10000"/>
                <a:gd name="connsiteY2" fmla="*/ 2968 h 10000"/>
                <a:gd name="connsiteX3" fmla="*/ 10000 w 10000"/>
                <a:gd name="connsiteY3" fmla="*/ 2686 h 10000"/>
                <a:gd name="connsiteX4" fmla="*/ 9660 w 10000"/>
                <a:gd name="connsiteY4" fmla="*/ 2438 h 10000"/>
                <a:gd name="connsiteX5" fmla="*/ 8883 w 10000"/>
                <a:gd name="connsiteY5" fmla="*/ 530 h 10000"/>
                <a:gd name="connsiteX6" fmla="*/ 8155 w 10000"/>
                <a:gd name="connsiteY6" fmla="*/ 247 h 10000"/>
                <a:gd name="connsiteX7" fmla="*/ 8155 w 10000"/>
                <a:gd name="connsiteY7" fmla="*/ 0 h 10000"/>
                <a:gd name="connsiteX8" fmla="*/ 7831 w 10000"/>
                <a:gd name="connsiteY8" fmla="*/ 4537 h 10000"/>
                <a:gd name="connsiteX9" fmla="*/ 6751 w 10000"/>
                <a:gd name="connsiteY9" fmla="*/ 3834 h 10000"/>
                <a:gd name="connsiteX10" fmla="*/ 2249 w 10000"/>
                <a:gd name="connsiteY10" fmla="*/ 2428 h 10000"/>
                <a:gd name="connsiteX11" fmla="*/ 1845 w 10000"/>
                <a:gd name="connsiteY11" fmla="*/ 1625 h 10000"/>
                <a:gd name="connsiteX12" fmla="*/ 1117 w 10000"/>
                <a:gd name="connsiteY12" fmla="*/ 1625 h 10000"/>
                <a:gd name="connsiteX13" fmla="*/ 1117 w 10000"/>
                <a:gd name="connsiteY13" fmla="*/ 1873 h 10000"/>
                <a:gd name="connsiteX14" fmla="*/ 1117 w 10000"/>
                <a:gd name="connsiteY14" fmla="*/ 3498 h 10000"/>
                <a:gd name="connsiteX15" fmla="*/ 1117 w 10000"/>
                <a:gd name="connsiteY15" fmla="*/ 3781 h 10000"/>
                <a:gd name="connsiteX16" fmla="*/ 728 w 10000"/>
                <a:gd name="connsiteY16" fmla="*/ 3781 h 10000"/>
                <a:gd name="connsiteX17" fmla="*/ 0 w 10000"/>
                <a:gd name="connsiteY17" fmla="*/ 5124 h 10000"/>
                <a:gd name="connsiteX18" fmla="*/ 728 w 10000"/>
                <a:gd name="connsiteY18" fmla="*/ 5936 h 10000"/>
                <a:gd name="connsiteX19" fmla="*/ 340 w 10000"/>
                <a:gd name="connsiteY19" fmla="*/ 6219 h 10000"/>
                <a:gd name="connsiteX20" fmla="*/ 1117 w 10000"/>
                <a:gd name="connsiteY20" fmla="*/ 6749 h 10000"/>
                <a:gd name="connsiteX21" fmla="*/ 1117 w 10000"/>
                <a:gd name="connsiteY21" fmla="*/ 7279 h 10000"/>
                <a:gd name="connsiteX22" fmla="*/ 1845 w 10000"/>
                <a:gd name="connsiteY22" fmla="*/ 7562 h 10000"/>
                <a:gd name="connsiteX23" fmla="*/ 3689 w 10000"/>
                <a:gd name="connsiteY23" fmla="*/ 9187 h 10000"/>
                <a:gd name="connsiteX24" fmla="*/ 4078 w 10000"/>
                <a:gd name="connsiteY24" fmla="*/ 9435 h 10000"/>
                <a:gd name="connsiteX25" fmla="*/ 4806 w 10000"/>
                <a:gd name="connsiteY25" fmla="*/ 9435 h 10000"/>
                <a:gd name="connsiteX26" fmla="*/ 5534 w 10000"/>
                <a:gd name="connsiteY26" fmla="*/ 10000 h 10000"/>
                <a:gd name="connsiteX27" fmla="*/ 6311 w 10000"/>
                <a:gd name="connsiteY27" fmla="*/ 10000 h 10000"/>
                <a:gd name="connsiteX28" fmla="*/ 7427 w 10000"/>
                <a:gd name="connsiteY28" fmla="*/ 9717 h 10000"/>
                <a:gd name="connsiteX29" fmla="*/ 7767 w 10000"/>
                <a:gd name="connsiteY29" fmla="*/ 9435 h 10000"/>
                <a:gd name="connsiteX30" fmla="*/ 8544 w 10000"/>
                <a:gd name="connsiteY30" fmla="*/ 9435 h 10000"/>
                <a:gd name="connsiteX31" fmla="*/ 8544 w 10000"/>
                <a:gd name="connsiteY31" fmla="*/ 9187 h 10000"/>
                <a:gd name="connsiteX32" fmla="*/ 8155 w 10000"/>
                <a:gd name="connsiteY32" fmla="*/ 8905 h 10000"/>
                <a:gd name="connsiteX33" fmla="*/ 7427 w 10000"/>
                <a:gd name="connsiteY33" fmla="*/ 8092 h 10000"/>
                <a:gd name="connsiteX34" fmla="*/ 7039 w 10000"/>
                <a:gd name="connsiteY34" fmla="*/ 7809 h 10000"/>
                <a:gd name="connsiteX35" fmla="*/ 7039 w 10000"/>
                <a:gd name="connsiteY35" fmla="*/ 7562 h 10000"/>
                <a:gd name="connsiteX36" fmla="*/ 7427 w 10000"/>
                <a:gd name="connsiteY36" fmla="*/ 7562 h 10000"/>
                <a:gd name="connsiteX37" fmla="*/ 7767 w 10000"/>
                <a:gd name="connsiteY37" fmla="*/ 6466 h 10000"/>
                <a:gd name="connsiteX38" fmla="*/ 8883 w 10000"/>
                <a:gd name="connsiteY38" fmla="*/ 5124 h 10000"/>
                <a:gd name="connsiteX39" fmla="*/ 8883 w 10000"/>
                <a:gd name="connsiteY39" fmla="*/ 4594 h 10000"/>
                <a:gd name="connsiteX0" fmla="*/ 8883 w 10000"/>
                <a:gd name="connsiteY0" fmla="*/ 4347 h 9753"/>
                <a:gd name="connsiteX1" fmla="*/ 9272 w 10000"/>
                <a:gd name="connsiteY1" fmla="*/ 3004 h 9753"/>
                <a:gd name="connsiteX2" fmla="*/ 10000 w 10000"/>
                <a:gd name="connsiteY2" fmla="*/ 2721 h 9753"/>
                <a:gd name="connsiteX3" fmla="*/ 10000 w 10000"/>
                <a:gd name="connsiteY3" fmla="*/ 2439 h 9753"/>
                <a:gd name="connsiteX4" fmla="*/ 9660 w 10000"/>
                <a:gd name="connsiteY4" fmla="*/ 2191 h 9753"/>
                <a:gd name="connsiteX5" fmla="*/ 8883 w 10000"/>
                <a:gd name="connsiteY5" fmla="*/ 283 h 9753"/>
                <a:gd name="connsiteX6" fmla="*/ 8155 w 10000"/>
                <a:gd name="connsiteY6" fmla="*/ 0 h 9753"/>
                <a:gd name="connsiteX7" fmla="*/ 8862 w 10000"/>
                <a:gd name="connsiteY7" fmla="*/ 3690 h 9753"/>
                <a:gd name="connsiteX8" fmla="*/ 7831 w 10000"/>
                <a:gd name="connsiteY8" fmla="*/ 4290 h 9753"/>
                <a:gd name="connsiteX9" fmla="*/ 6751 w 10000"/>
                <a:gd name="connsiteY9" fmla="*/ 3587 h 9753"/>
                <a:gd name="connsiteX10" fmla="*/ 2249 w 10000"/>
                <a:gd name="connsiteY10" fmla="*/ 2181 h 9753"/>
                <a:gd name="connsiteX11" fmla="*/ 1845 w 10000"/>
                <a:gd name="connsiteY11" fmla="*/ 1378 h 9753"/>
                <a:gd name="connsiteX12" fmla="*/ 1117 w 10000"/>
                <a:gd name="connsiteY12" fmla="*/ 1378 h 9753"/>
                <a:gd name="connsiteX13" fmla="*/ 1117 w 10000"/>
                <a:gd name="connsiteY13" fmla="*/ 1626 h 9753"/>
                <a:gd name="connsiteX14" fmla="*/ 1117 w 10000"/>
                <a:gd name="connsiteY14" fmla="*/ 3251 h 9753"/>
                <a:gd name="connsiteX15" fmla="*/ 1117 w 10000"/>
                <a:gd name="connsiteY15" fmla="*/ 3534 h 9753"/>
                <a:gd name="connsiteX16" fmla="*/ 728 w 10000"/>
                <a:gd name="connsiteY16" fmla="*/ 3534 h 9753"/>
                <a:gd name="connsiteX17" fmla="*/ 0 w 10000"/>
                <a:gd name="connsiteY17" fmla="*/ 4877 h 9753"/>
                <a:gd name="connsiteX18" fmla="*/ 728 w 10000"/>
                <a:gd name="connsiteY18" fmla="*/ 5689 h 9753"/>
                <a:gd name="connsiteX19" fmla="*/ 340 w 10000"/>
                <a:gd name="connsiteY19" fmla="*/ 5972 h 9753"/>
                <a:gd name="connsiteX20" fmla="*/ 1117 w 10000"/>
                <a:gd name="connsiteY20" fmla="*/ 6502 h 9753"/>
                <a:gd name="connsiteX21" fmla="*/ 1117 w 10000"/>
                <a:gd name="connsiteY21" fmla="*/ 7032 h 9753"/>
                <a:gd name="connsiteX22" fmla="*/ 1845 w 10000"/>
                <a:gd name="connsiteY22" fmla="*/ 7315 h 9753"/>
                <a:gd name="connsiteX23" fmla="*/ 3689 w 10000"/>
                <a:gd name="connsiteY23" fmla="*/ 8940 h 9753"/>
                <a:gd name="connsiteX24" fmla="*/ 4078 w 10000"/>
                <a:gd name="connsiteY24" fmla="*/ 9188 h 9753"/>
                <a:gd name="connsiteX25" fmla="*/ 4806 w 10000"/>
                <a:gd name="connsiteY25" fmla="*/ 9188 h 9753"/>
                <a:gd name="connsiteX26" fmla="*/ 5534 w 10000"/>
                <a:gd name="connsiteY26" fmla="*/ 9753 h 9753"/>
                <a:gd name="connsiteX27" fmla="*/ 6311 w 10000"/>
                <a:gd name="connsiteY27" fmla="*/ 9753 h 9753"/>
                <a:gd name="connsiteX28" fmla="*/ 7427 w 10000"/>
                <a:gd name="connsiteY28" fmla="*/ 9470 h 9753"/>
                <a:gd name="connsiteX29" fmla="*/ 7767 w 10000"/>
                <a:gd name="connsiteY29" fmla="*/ 9188 h 9753"/>
                <a:gd name="connsiteX30" fmla="*/ 8544 w 10000"/>
                <a:gd name="connsiteY30" fmla="*/ 9188 h 9753"/>
                <a:gd name="connsiteX31" fmla="*/ 8544 w 10000"/>
                <a:gd name="connsiteY31" fmla="*/ 8940 h 9753"/>
                <a:gd name="connsiteX32" fmla="*/ 8155 w 10000"/>
                <a:gd name="connsiteY32" fmla="*/ 8658 h 9753"/>
                <a:gd name="connsiteX33" fmla="*/ 7427 w 10000"/>
                <a:gd name="connsiteY33" fmla="*/ 7845 h 9753"/>
                <a:gd name="connsiteX34" fmla="*/ 7039 w 10000"/>
                <a:gd name="connsiteY34" fmla="*/ 7562 h 9753"/>
                <a:gd name="connsiteX35" fmla="*/ 7039 w 10000"/>
                <a:gd name="connsiteY35" fmla="*/ 7315 h 9753"/>
                <a:gd name="connsiteX36" fmla="*/ 7427 w 10000"/>
                <a:gd name="connsiteY36" fmla="*/ 7315 h 9753"/>
                <a:gd name="connsiteX37" fmla="*/ 7767 w 10000"/>
                <a:gd name="connsiteY37" fmla="*/ 6219 h 9753"/>
                <a:gd name="connsiteX38" fmla="*/ 8883 w 10000"/>
                <a:gd name="connsiteY38" fmla="*/ 4877 h 9753"/>
                <a:gd name="connsiteX39" fmla="*/ 8883 w 10000"/>
                <a:gd name="connsiteY39" fmla="*/ 4347 h 9753"/>
                <a:gd name="connsiteX0" fmla="*/ 8883 w 10000"/>
                <a:gd name="connsiteY0" fmla="*/ 4457 h 10000"/>
                <a:gd name="connsiteX1" fmla="*/ 9272 w 10000"/>
                <a:gd name="connsiteY1" fmla="*/ 3080 h 10000"/>
                <a:gd name="connsiteX2" fmla="*/ 10000 w 10000"/>
                <a:gd name="connsiteY2" fmla="*/ 2790 h 10000"/>
                <a:gd name="connsiteX3" fmla="*/ 10000 w 10000"/>
                <a:gd name="connsiteY3" fmla="*/ 2501 h 10000"/>
                <a:gd name="connsiteX4" fmla="*/ 9660 w 10000"/>
                <a:gd name="connsiteY4" fmla="*/ 2246 h 10000"/>
                <a:gd name="connsiteX5" fmla="*/ 7672 w 10000"/>
                <a:gd name="connsiteY5" fmla="*/ 5335 h 10000"/>
                <a:gd name="connsiteX6" fmla="*/ 8155 w 10000"/>
                <a:gd name="connsiteY6" fmla="*/ 0 h 10000"/>
                <a:gd name="connsiteX7" fmla="*/ 8862 w 10000"/>
                <a:gd name="connsiteY7" fmla="*/ 3783 h 10000"/>
                <a:gd name="connsiteX8" fmla="*/ 7831 w 10000"/>
                <a:gd name="connsiteY8" fmla="*/ 4399 h 10000"/>
                <a:gd name="connsiteX9" fmla="*/ 6751 w 10000"/>
                <a:gd name="connsiteY9" fmla="*/ 3678 h 10000"/>
                <a:gd name="connsiteX10" fmla="*/ 2249 w 10000"/>
                <a:gd name="connsiteY10" fmla="*/ 2236 h 10000"/>
                <a:gd name="connsiteX11" fmla="*/ 1845 w 10000"/>
                <a:gd name="connsiteY11" fmla="*/ 1413 h 10000"/>
                <a:gd name="connsiteX12" fmla="*/ 1117 w 10000"/>
                <a:gd name="connsiteY12" fmla="*/ 1413 h 10000"/>
                <a:gd name="connsiteX13" fmla="*/ 1117 w 10000"/>
                <a:gd name="connsiteY13" fmla="*/ 1667 h 10000"/>
                <a:gd name="connsiteX14" fmla="*/ 1117 w 10000"/>
                <a:gd name="connsiteY14" fmla="*/ 3333 h 10000"/>
                <a:gd name="connsiteX15" fmla="*/ 1117 w 10000"/>
                <a:gd name="connsiteY15" fmla="*/ 3624 h 10000"/>
                <a:gd name="connsiteX16" fmla="*/ 728 w 10000"/>
                <a:gd name="connsiteY16" fmla="*/ 3624 h 10000"/>
                <a:gd name="connsiteX17" fmla="*/ 0 w 10000"/>
                <a:gd name="connsiteY17" fmla="*/ 5001 h 10000"/>
                <a:gd name="connsiteX18" fmla="*/ 728 w 10000"/>
                <a:gd name="connsiteY18" fmla="*/ 5833 h 10000"/>
                <a:gd name="connsiteX19" fmla="*/ 340 w 10000"/>
                <a:gd name="connsiteY19" fmla="*/ 6123 h 10000"/>
                <a:gd name="connsiteX20" fmla="*/ 1117 w 10000"/>
                <a:gd name="connsiteY20" fmla="*/ 6667 h 10000"/>
                <a:gd name="connsiteX21" fmla="*/ 1117 w 10000"/>
                <a:gd name="connsiteY21" fmla="*/ 7210 h 10000"/>
                <a:gd name="connsiteX22" fmla="*/ 1845 w 10000"/>
                <a:gd name="connsiteY22" fmla="*/ 7500 h 10000"/>
                <a:gd name="connsiteX23" fmla="*/ 3689 w 10000"/>
                <a:gd name="connsiteY23" fmla="*/ 9166 h 10000"/>
                <a:gd name="connsiteX24" fmla="*/ 4078 w 10000"/>
                <a:gd name="connsiteY24" fmla="*/ 9421 h 10000"/>
                <a:gd name="connsiteX25" fmla="*/ 4806 w 10000"/>
                <a:gd name="connsiteY25" fmla="*/ 9421 h 10000"/>
                <a:gd name="connsiteX26" fmla="*/ 5534 w 10000"/>
                <a:gd name="connsiteY26" fmla="*/ 10000 h 10000"/>
                <a:gd name="connsiteX27" fmla="*/ 6311 w 10000"/>
                <a:gd name="connsiteY27" fmla="*/ 10000 h 10000"/>
                <a:gd name="connsiteX28" fmla="*/ 7427 w 10000"/>
                <a:gd name="connsiteY28" fmla="*/ 9710 h 10000"/>
                <a:gd name="connsiteX29" fmla="*/ 7767 w 10000"/>
                <a:gd name="connsiteY29" fmla="*/ 9421 h 10000"/>
                <a:gd name="connsiteX30" fmla="*/ 8544 w 10000"/>
                <a:gd name="connsiteY30" fmla="*/ 9421 h 10000"/>
                <a:gd name="connsiteX31" fmla="*/ 8544 w 10000"/>
                <a:gd name="connsiteY31" fmla="*/ 9166 h 10000"/>
                <a:gd name="connsiteX32" fmla="*/ 8155 w 10000"/>
                <a:gd name="connsiteY32" fmla="*/ 8877 h 10000"/>
                <a:gd name="connsiteX33" fmla="*/ 7427 w 10000"/>
                <a:gd name="connsiteY33" fmla="*/ 8044 h 10000"/>
                <a:gd name="connsiteX34" fmla="*/ 7039 w 10000"/>
                <a:gd name="connsiteY34" fmla="*/ 7754 h 10000"/>
                <a:gd name="connsiteX35" fmla="*/ 7039 w 10000"/>
                <a:gd name="connsiteY35" fmla="*/ 7500 h 10000"/>
                <a:gd name="connsiteX36" fmla="*/ 7427 w 10000"/>
                <a:gd name="connsiteY36" fmla="*/ 7500 h 10000"/>
                <a:gd name="connsiteX37" fmla="*/ 7767 w 10000"/>
                <a:gd name="connsiteY37" fmla="*/ 6376 h 10000"/>
                <a:gd name="connsiteX38" fmla="*/ 8883 w 10000"/>
                <a:gd name="connsiteY38" fmla="*/ 5001 h 10000"/>
                <a:gd name="connsiteX39" fmla="*/ 8883 w 10000"/>
                <a:gd name="connsiteY39" fmla="*/ 4457 h 10000"/>
                <a:gd name="connsiteX0" fmla="*/ 8883 w 10000"/>
                <a:gd name="connsiteY0" fmla="*/ 3044 h 8587"/>
                <a:gd name="connsiteX1" fmla="*/ 9272 w 10000"/>
                <a:gd name="connsiteY1" fmla="*/ 1667 h 8587"/>
                <a:gd name="connsiteX2" fmla="*/ 10000 w 10000"/>
                <a:gd name="connsiteY2" fmla="*/ 1377 h 8587"/>
                <a:gd name="connsiteX3" fmla="*/ 10000 w 10000"/>
                <a:gd name="connsiteY3" fmla="*/ 1088 h 8587"/>
                <a:gd name="connsiteX4" fmla="*/ 9660 w 10000"/>
                <a:gd name="connsiteY4" fmla="*/ 833 h 8587"/>
                <a:gd name="connsiteX5" fmla="*/ 7672 w 10000"/>
                <a:gd name="connsiteY5" fmla="*/ 3922 h 8587"/>
                <a:gd name="connsiteX6" fmla="*/ 7650 w 10000"/>
                <a:gd name="connsiteY6" fmla="*/ 4137 h 8587"/>
                <a:gd name="connsiteX7" fmla="*/ 8862 w 10000"/>
                <a:gd name="connsiteY7" fmla="*/ 2370 h 8587"/>
                <a:gd name="connsiteX8" fmla="*/ 7831 w 10000"/>
                <a:gd name="connsiteY8" fmla="*/ 2986 h 8587"/>
                <a:gd name="connsiteX9" fmla="*/ 6751 w 10000"/>
                <a:gd name="connsiteY9" fmla="*/ 2265 h 8587"/>
                <a:gd name="connsiteX10" fmla="*/ 2249 w 10000"/>
                <a:gd name="connsiteY10" fmla="*/ 823 h 8587"/>
                <a:gd name="connsiteX11" fmla="*/ 1845 w 10000"/>
                <a:gd name="connsiteY11" fmla="*/ 0 h 8587"/>
                <a:gd name="connsiteX12" fmla="*/ 1117 w 10000"/>
                <a:gd name="connsiteY12" fmla="*/ 0 h 8587"/>
                <a:gd name="connsiteX13" fmla="*/ 1117 w 10000"/>
                <a:gd name="connsiteY13" fmla="*/ 254 h 8587"/>
                <a:gd name="connsiteX14" fmla="*/ 1117 w 10000"/>
                <a:gd name="connsiteY14" fmla="*/ 1920 h 8587"/>
                <a:gd name="connsiteX15" fmla="*/ 1117 w 10000"/>
                <a:gd name="connsiteY15" fmla="*/ 2211 h 8587"/>
                <a:gd name="connsiteX16" fmla="*/ 728 w 10000"/>
                <a:gd name="connsiteY16" fmla="*/ 2211 h 8587"/>
                <a:gd name="connsiteX17" fmla="*/ 0 w 10000"/>
                <a:gd name="connsiteY17" fmla="*/ 3588 h 8587"/>
                <a:gd name="connsiteX18" fmla="*/ 728 w 10000"/>
                <a:gd name="connsiteY18" fmla="*/ 4420 h 8587"/>
                <a:gd name="connsiteX19" fmla="*/ 340 w 10000"/>
                <a:gd name="connsiteY19" fmla="*/ 4710 h 8587"/>
                <a:gd name="connsiteX20" fmla="*/ 1117 w 10000"/>
                <a:gd name="connsiteY20" fmla="*/ 5254 h 8587"/>
                <a:gd name="connsiteX21" fmla="*/ 1117 w 10000"/>
                <a:gd name="connsiteY21" fmla="*/ 5797 h 8587"/>
                <a:gd name="connsiteX22" fmla="*/ 1845 w 10000"/>
                <a:gd name="connsiteY22" fmla="*/ 6087 h 8587"/>
                <a:gd name="connsiteX23" fmla="*/ 3689 w 10000"/>
                <a:gd name="connsiteY23" fmla="*/ 7753 h 8587"/>
                <a:gd name="connsiteX24" fmla="*/ 4078 w 10000"/>
                <a:gd name="connsiteY24" fmla="*/ 8008 h 8587"/>
                <a:gd name="connsiteX25" fmla="*/ 4806 w 10000"/>
                <a:gd name="connsiteY25" fmla="*/ 8008 h 8587"/>
                <a:gd name="connsiteX26" fmla="*/ 5534 w 10000"/>
                <a:gd name="connsiteY26" fmla="*/ 8587 h 8587"/>
                <a:gd name="connsiteX27" fmla="*/ 6311 w 10000"/>
                <a:gd name="connsiteY27" fmla="*/ 8587 h 8587"/>
                <a:gd name="connsiteX28" fmla="*/ 7427 w 10000"/>
                <a:gd name="connsiteY28" fmla="*/ 8297 h 8587"/>
                <a:gd name="connsiteX29" fmla="*/ 7767 w 10000"/>
                <a:gd name="connsiteY29" fmla="*/ 8008 h 8587"/>
                <a:gd name="connsiteX30" fmla="*/ 8544 w 10000"/>
                <a:gd name="connsiteY30" fmla="*/ 8008 h 8587"/>
                <a:gd name="connsiteX31" fmla="*/ 8544 w 10000"/>
                <a:gd name="connsiteY31" fmla="*/ 7753 h 8587"/>
                <a:gd name="connsiteX32" fmla="*/ 8155 w 10000"/>
                <a:gd name="connsiteY32" fmla="*/ 7464 h 8587"/>
                <a:gd name="connsiteX33" fmla="*/ 7427 w 10000"/>
                <a:gd name="connsiteY33" fmla="*/ 6631 h 8587"/>
                <a:gd name="connsiteX34" fmla="*/ 7039 w 10000"/>
                <a:gd name="connsiteY34" fmla="*/ 6341 h 8587"/>
                <a:gd name="connsiteX35" fmla="*/ 7039 w 10000"/>
                <a:gd name="connsiteY35" fmla="*/ 6087 h 8587"/>
                <a:gd name="connsiteX36" fmla="*/ 7427 w 10000"/>
                <a:gd name="connsiteY36" fmla="*/ 6087 h 8587"/>
                <a:gd name="connsiteX37" fmla="*/ 7767 w 10000"/>
                <a:gd name="connsiteY37" fmla="*/ 4963 h 8587"/>
                <a:gd name="connsiteX38" fmla="*/ 8883 w 10000"/>
                <a:gd name="connsiteY38" fmla="*/ 3588 h 8587"/>
                <a:gd name="connsiteX39" fmla="*/ 8883 w 10000"/>
                <a:gd name="connsiteY39" fmla="*/ 3044 h 8587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862 w 10000"/>
                <a:gd name="connsiteY7" fmla="*/ 2760 h 10000"/>
                <a:gd name="connsiteX8" fmla="*/ 7831 w 10000"/>
                <a:gd name="connsiteY8" fmla="*/ 3477 h 10000"/>
                <a:gd name="connsiteX9" fmla="*/ 6751 w 10000"/>
                <a:gd name="connsiteY9" fmla="*/ 2638 h 10000"/>
                <a:gd name="connsiteX10" fmla="*/ 2249 w 10000"/>
                <a:gd name="connsiteY10" fmla="*/ 958 h 10000"/>
                <a:gd name="connsiteX11" fmla="*/ 1845 w 10000"/>
                <a:gd name="connsiteY11" fmla="*/ 0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117 w 10000"/>
                <a:gd name="connsiteY14" fmla="*/ 296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728 w 10000"/>
                <a:gd name="connsiteY17" fmla="*/ 2575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862 w 10000"/>
                <a:gd name="connsiteY7" fmla="*/ 2760 h 10000"/>
                <a:gd name="connsiteX8" fmla="*/ 7831 w 10000"/>
                <a:gd name="connsiteY8" fmla="*/ 3477 h 10000"/>
                <a:gd name="connsiteX9" fmla="*/ 6751 w 10000"/>
                <a:gd name="connsiteY9" fmla="*/ 2638 h 10000"/>
                <a:gd name="connsiteX10" fmla="*/ 2249 w 10000"/>
                <a:gd name="connsiteY10" fmla="*/ 958 h 10000"/>
                <a:gd name="connsiteX11" fmla="*/ 1845 w 10000"/>
                <a:gd name="connsiteY11" fmla="*/ 0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117 w 10000"/>
                <a:gd name="connsiteY14" fmla="*/ 296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862 w 10000"/>
                <a:gd name="connsiteY7" fmla="*/ 2760 h 10000"/>
                <a:gd name="connsiteX8" fmla="*/ 7831 w 10000"/>
                <a:gd name="connsiteY8" fmla="*/ 3477 h 10000"/>
                <a:gd name="connsiteX9" fmla="*/ 6751 w 10000"/>
                <a:gd name="connsiteY9" fmla="*/ 2638 h 10000"/>
                <a:gd name="connsiteX10" fmla="*/ 2249 w 10000"/>
                <a:gd name="connsiteY10" fmla="*/ 958 h 10000"/>
                <a:gd name="connsiteX11" fmla="*/ 1845 w 10000"/>
                <a:gd name="connsiteY11" fmla="*/ 0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862 w 10000"/>
                <a:gd name="connsiteY7" fmla="*/ 2760 h 10000"/>
                <a:gd name="connsiteX8" fmla="*/ 7831 w 10000"/>
                <a:gd name="connsiteY8" fmla="*/ 3477 h 10000"/>
                <a:gd name="connsiteX9" fmla="*/ 6751 w 10000"/>
                <a:gd name="connsiteY9" fmla="*/ 2638 h 10000"/>
                <a:gd name="connsiteX10" fmla="*/ 2249 w 10000"/>
                <a:gd name="connsiteY10" fmla="*/ 958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862 w 10000"/>
                <a:gd name="connsiteY7" fmla="*/ 2760 h 10000"/>
                <a:gd name="connsiteX8" fmla="*/ 7831 w 10000"/>
                <a:gd name="connsiteY8" fmla="*/ 3477 h 10000"/>
                <a:gd name="connsiteX9" fmla="*/ 6751 w 10000"/>
                <a:gd name="connsiteY9" fmla="*/ 2638 h 10000"/>
                <a:gd name="connsiteX10" fmla="*/ 5025 w 10000"/>
                <a:gd name="connsiteY10" fmla="*/ 3644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862 w 10000"/>
                <a:gd name="connsiteY7" fmla="*/ 2760 h 10000"/>
                <a:gd name="connsiteX8" fmla="*/ 7831 w 10000"/>
                <a:gd name="connsiteY8" fmla="*/ 3477 h 10000"/>
                <a:gd name="connsiteX9" fmla="*/ 7256 w 10000"/>
                <a:gd name="connsiteY9" fmla="*/ 3561 h 10000"/>
                <a:gd name="connsiteX10" fmla="*/ 5025 w 10000"/>
                <a:gd name="connsiteY10" fmla="*/ 3644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9272 w 10000"/>
                <a:gd name="connsiteY1" fmla="*/ 1941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206 w 10000"/>
                <a:gd name="connsiteY7" fmla="*/ 2718 h 10000"/>
                <a:gd name="connsiteX8" fmla="*/ 7831 w 10000"/>
                <a:gd name="connsiteY8" fmla="*/ 3477 h 10000"/>
                <a:gd name="connsiteX9" fmla="*/ 7256 w 10000"/>
                <a:gd name="connsiteY9" fmla="*/ 3561 h 10000"/>
                <a:gd name="connsiteX10" fmla="*/ 5025 w 10000"/>
                <a:gd name="connsiteY10" fmla="*/ 3644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8818 w 10000"/>
                <a:gd name="connsiteY1" fmla="*/ 3788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9660 w 10000"/>
                <a:gd name="connsiteY4" fmla="*/ 970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206 w 10000"/>
                <a:gd name="connsiteY7" fmla="*/ 2718 h 10000"/>
                <a:gd name="connsiteX8" fmla="*/ 7831 w 10000"/>
                <a:gd name="connsiteY8" fmla="*/ 3477 h 10000"/>
                <a:gd name="connsiteX9" fmla="*/ 7256 w 10000"/>
                <a:gd name="connsiteY9" fmla="*/ 3561 h 10000"/>
                <a:gd name="connsiteX10" fmla="*/ 5025 w 10000"/>
                <a:gd name="connsiteY10" fmla="*/ 3644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8818 w 10000"/>
                <a:gd name="connsiteY1" fmla="*/ 3788 h 10000"/>
                <a:gd name="connsiteX2" fmla="*/ 10000 w 10000"/>
                <a:gd name="connsiteY2" fmla="*/ 1604 h 10000"/>
                <a:gd name="connsiteX3" fmla="*/ 10000 w 10000"/>
                <a:gd name="connsiteY3" fmla="*/ 1267 h 10000"/>
                <a:gd name="connsiteX4" fmla="*/ 8398 w 10000"/>
                <a:gd name="connsiteY4" fmla="*/ 3152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206 w 10000"/>
                <a:gd name="connsiteY7" fmla="*/ 2718 h 10000"/>
                <a:gd name="connsiteX8" fmla="*/ 7831 w 10000"/>
                <a:gd name="connsiteY8" fmla="*/ 3477 h 10000"/>
                <a:gd name="connsiteX9" fmla="*/ 7256 w 10000"/>
                <a:gd name="connsiteY9" fmla="*/ 3561 h 10000"/>
                <a:gd name="connsiteX10" fmla="*/ 5025 w 10000"/>
                <a:gd name="connsiteY10" fmla="*/ 3644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10000"/>
                <a:gd name="connsiteY0" fmla="*/ 3545 h 10000"/>
                <a:gd name="connsiteX1" fmla="*/ 8818 w 10000"/>
                <a:gd name="connsiteY1" fmla="*/ 3788 h 10000"/>
                <a:gd name="connsiteX2" fmla="*/ 8789 w 10000"/>
                <a:gd name="connsiteY2" fmla="*/ 3325 h 10000"/>
                <a:gd name="connsiteX3" fmla="*/ 10000 w 10000"/>
                <a:gd name="connsiteY3" fmla="*/ 1267 h 10000"/>
                <a:gd name="connsiteX4" fmla="*/ 8398 w 10000"/>
                <a:gd name="connsiteY4" fmla="*/ 3152 h 10000"/>
                <a:gd name="connsiteX5" fmla="*/ 7672 w 10000"/>
                <a:gd name="connsiteY5" fmla="*/ 4567 h 10000"/>
                <a:gd name="connsiteX6" fmla="*/ 7650 w 10000"/>
                <a:gd name="connsiteY6" fmla="*/ 4818 h 10000"/>
                <a:gd name="connsiteX7" fmla="*/ 8206 w 10000"/>
                <a:gd name="connsiteY7" fmla="*/ 2718 h 10000"/>
                <a:gd name="connsiteX8" fmla="*/ 7831 w 10000"/>
                <a:gd name="connsiteY8" fmla="*/ 3477 h 10000"/>
                <a:gd name="connsiteX9" fmla="*/ 7256 w 10000"/>
                <a:gd name="connsiteY9" fmla="*/ 3561 h 10000"/>
                <a:gd name="connsiteX10" fmla="*/ 5025 w 10000"/>
                <a:gd name="connsiteY10" fmla="*/ 3644 h 10000"/>
                <a:gd name="connsiteX11" fmla="*/ 3510 w 10000"/>
                <a:gd name="connsiteY11" fmla="*/ 3735 h 10000"/>
                <a:gd name="connsiteX12" fmla="*/ 2442 w 10000"/>
                <a:gd name="connsiteY12" fmla="*/ 4084 h 10000"/>
                <a:gd name="connsiteX13" fmla="*/ 1117 w 10000"/>
                <a:gd name="connsiteY13" fmla="*/ 0 h 10000"/>
                <a:gd name="connsiteX14" fmla="*/ 1521 w 10000"/>
                <a:gd name="connsiteY14" fmla="*/ 3570 h 10000"/>
                <a:gd name="connsiteX15" fmla="*/ 1117 w 10000"/>
                <a:gd name="connsiteY15" fmla="*/ 2236 h 10000"/>
                <a:gd name="connsiteX16" fmla="*/ 1117 w 10000"/>
                <a:gd name="connsiteY16" fmla="*/ 2575 h 10000"/>
                <a:gd name="connsiteX17" fmla="*/ 627 w 10000"/>
                <a:gd name="connsiteY17" fmla="*/ 4673 h 10000"/>
                <a:gd name="connsiteX18" fmla="*/ 0 w 10000"/>
                <a:gd name="connsiteY18" fmla="*/ 4178 h 10000"/>
                <a:gd name="connsiteX19" fmla="*/ 728 w 10000"/>
                <a:gd name="connsiteY19" fmla="*/ 5147 h 10000"/>
                <a:gd name="connsiteX20" fmla="*/ 340 w 10000"/>
                <a:gd name="connsiteY20" fmla="*/ 5485 h 10000"/>
                <a:gd name="connsiteX21" fmla="*/ 1117 w 10000"/>
                <a:gd name="connsiteY21" fmla="*/ 6119 h 10000"/>
                <a:gd name="connsiteX22" fmla="*/ 1117 w 10000"/>
                <a:gd name="connsiteY22" fmla="*/ 6751 h 10000"/>
                <a:gd name="connsiteX23" fmla="*/ 1845 w 10000"/>
                <a:gd name="connsiteY23" fmla="*/ 7089 h 10000"/>
                <a:gd name="connsiteX24" fmla="*/ 3689 w 10000"/>
                <a:gd name="connsiteY24" fmla="*/ 9029 h 10000"/>
                <a:gd name="connsiteX25" fmla="*/ 4078 w 10000"/>
                <a:gd name="connsiteY25" fmla="*/ 9326 h 10000"/>
                <a:gd name="connsiteX26" fmla="*/ 4806 w 10000"/>
                <a:gd name="connsiteY26" fmla="*/ 9326 h 10000"/>
                <a:gd name="connsiteX27" fmla="*/ 5534 w 10000"/>
                <a:gd name="connsiteY27" fmla="*/ 10000 h 10000"/>
                <a:gd name="connsiteX28" fmla="*/ 6311 w 10000"/>
                <a:gd name="connsiteY28" fmla="*/ 10000 h 10000"/>
                <a:gd name="connsiteX29" fmla="*/ 7427 w 10000"/>
                <a:gd name="connsiteY29" fmla="*/ 9662 h 10000"/>
                <a:gd name="connsiteX30" fmla="*/ 7767 w 10000"/>
                <a:gd name="connsiteY30" fmla="*/ 9326 h 10000"/>
                <a:gd name="connsiteX31" fmla="*/ 8544 w 10000"/>
                <a:gd name="connsiteY31" fmla="*/ 9326 h 10000"/>
                <a:gd name="connsiteX32" fmla="*/ 8544 w 10000"/>
                <a:gd name="connsiteY32" fmla="*/ 9029 h 10000"/>
                <a:gd name="connsiteX33" fmla="*/ 8155 w 10000"/>
                <a:gd name="connsiteY33" fmla="*/ 8692 h 10000"/>
                <a:gd name="connsiteX34" fmla="*/ 7427 w 10000"/>
                <a:gd name="connsiteY34" fmla="*/ 7722 h 10000"/>
                <a:gd name="connsiteX35" fmla="*/ 7039 w 10000"/>
                <a:gd name="connsiteY35" fmla="*/ 7384 h 10000"/>
                <a:gd name="connsiteX36" fmla="*/ 7039 w 10000"/>
                <a:gd name="connsiteY36" fmla="*/ 7089 h 10000"/>
                <a:gd name="connsiteX37" fmla="*/ 7427 w 10000"/>
                <a:gd name="connsiteY37" fmla="*/ 7089 h 10000"/>
                <a:gd name="connsiteX38" fmla="*/ 7767 w 10000"/>
                <a:gd name="connsiteY38" fmla="*/ 5780 h 10000"/>
                <a:gd name="connsiteX39" fmla="*/ 8883 w 10000"/>
                <a:gd name="connsiteY39" fmla="*/ 4178 h 10000"/>
                <a:gd name="connsiteX40" fmla="*/ 8883 w 10000"/>
                <a:gd name="connsiteY40" fmla="*/ 3545 h 10000"/>
                <a:gd name="connsiteX0" fmla="*/ 8883 w 8883"/>
                <a:gd name="connsiteY0" fmla="*/ 3545 h 10000"/>
                <a:gd name="connsiteX1" fmla="*/ 8818 w 8883"/>
                <a:gd name="connsiteY1" fmla="*/ 3788 h 10000"/>
                <a:gd name="connsiteX2" fmla="*/ 8789 w 8883"/>
                <a:gd name="connsiteY2" fmla="*/ 3325 h 10000"/>
                <a:gd name="connsiteX3" fmla="*/ 8082 w 8883"/>
                <a:gd name="connsiteY3" fmla="*/ 3407 h 10000"/>
                <a:gd name="connsiteX4" fmla="*/ 8398 w 8883"/>
                <a:gd name="connsiteY4" fmla="*/ 3152 h 10000"/>
                <a:gd name="connsiteX5" fmla="*/ 7672 w 8883"/>
                <a:gd name="connsiteY5" fmla="*/ 4567 h 10000"/>
                <a:gd name="connsiteX6" fmla="*/ 7650 w 8883"/>
                <a:gd name="connsiteY6" fmla="*/ 4818 h 10000"/>
                <a:gd name="connsiteX7" fmla="*/ 8206 w 8883"/>
                <a:gd name="connsiteY7" fmla="*/ 2718 h 10000"/>
                <a:gd name="connsiteX8" fmla="*/ 7831 w 8883"/>
                <a:gd name="connsiteY8" fmla="*/ 3477 h 10000"/>
                <a:gd name="connsiteX9" fmla="*/ 7256 w 8883"/>
                <a:gd name="connsiteY9" fmla="*/ 3561 h 10000"/>
                <a:gd name="connsiteX10" fmla="*/ 5025 w 8883"/>
                <a:gd name="connsiteY10" fmla="*/ 3644 h 10000"/>
                <a:gd name="connsiteX11" fmla="*/ 3510 w 8883"/>
                <a:gd name="connsiteY11" fmla="*/ 3735 h 10000"/>
                <a:gd name="connsiteX12" fmla="*/ 2442 w 8883"/>
                <a:gd name="connsiteY12" fmla="*/ 4084 h 10000"/>
                <a:gd name="connsiteX13" fmla="*/ 1117 w 8883"/>
                <a:gd name="connsiteY13" fmla="*/ 0 h 10000"/>
                <a:gd name="connsiteX14" fmla="*/ 1521 w 8883"/>
                <a:gd name="connsiteY14" fmla="*/ 3570 h 10000"/>
                <a:gd name="connsiteX15" fmla="*/ 1117 w 8883"/>
                <a:gd name="connsiteY15" fmla="*/ 2236 h 10000"/>
                <a:gd name="connsiteX16" fmla="*/ 1117 w 8883"/>
                <a:gd name="connsiteY16" fmla="*/ 2575 h 10000"/>
                <a:gd name="connsiteX17" fmla="*/ 627 w 8883"/>
                <a:gd name="connsiteY17" fmla="*/ 4673 h 10000"/>
                <a:gd name="connsiteX18" fmla="*/ 0 w 8883"/>
                <a:gd name="connsiteY18" fmla="*/ 4178 h 10000"/>
                <a:gd name="connsiteX19" fmla="*/ 728 w 8883"/>
                <a:gd name="connsiteY19" fmla="*/ 5147 h 10000"/>
                <a:gd name="connsiteX20" fmla="*/ 340 w 8883"/>
                <a:gd name="connsiteY20" fmla="*/ 5485 h 10000"/>
                <a:gd name="connsiteX21" fmla="*/ 1117 w 8883"/>
                <a:gd name="connsiteY21" fmla="*/ 6119 h 10000"/>
                <a:gd name="connsiteX22" fmla="*/ 1117 w 8883"/>
                <a:gd name="connsiteY22" fmla="*/ 6751 h 10000"/>
                <a:gd name="connsiteX23" fmla="*/ 1845 w 8883"/>
                <a:gd name="connsiteY23" fmla="*/ 7089 h 10000"/>
                <a:gd name="connsiteX24" fmla="*/ 3689 w 8883"/>
                <a:gd name="connsiteY24" fmla="*/ 9029 h 10000"/>
                <a:gd name="connsiteX25" fmla="*/ 4078 w 8883"/>
                <a:gd name="connsiteY25" fmla="*/ 9326 h 10000"/>
                <a:gd name="connsiteX26" fmla="*/ 4806 w 8883"/>
                <a:gd name="connsiteY26" fmla="*/ 9326 h 10000"/>
                <a:gd name="connsiteX27" fmla="*/ 5534 w 8883"/>
                <a:gd name="connsiteY27" fmla="*/ 10000 h 10000"/>
                <a:gd name="connsiteX28" fmla="*/ 6311 w 8883"/>
                <a:gd name="connsiteY28" fmla="*/ 10000 h 10000"/>
                <a:gd name="connsiteX29" fmla="*/ 7427 w 8883"/>
                <a:gd name="connsiteY29" fmla="*/ 9662 h 10000"/>
                <a:gd name="connsiteX30" fmla="*/ 7767 w 8883"/>
                <a:gd name="connsiteY30" fmla="*/ 9326 h 10000"/>
                <a:gd name="connsiteX31" fmla="*/ 8544 w 8883"/>
                <a:gd name="connsiteY31" fmla="*/ 9326 h 10000"/>
                <a:gd name="connsiteX32" fmla="*/ 8544 w 8883"/>
                <a:gd name="connsiteY32" fmla="*/ 9029 h 10000"/>
                <a:gd name="connsiteX33" fmla="*/ 8155 w 8883"/>
                <a:gd name="connsiteY33" fmla="*/ 8692 h 10000"/>
                <a:gd name="connsiteX34" fmla="*/ 7427 w 8883"/>
                <a:gd name="connsiteY34" fmla="*/ 7722 h 10000"/>
                <a:gd name="connsiteX35" fmla="*/ 7039 w 8883"/>
                <a:gd name="connsiteY35" fmla="*/ 7384 h 10000"/>
                <a:gd name="connsiteX36" fmla="*/ 7039 w 8883"/>
                <a:gd name="connsiteY36" fmla="*/ 7089 h 10000"/>
                <a:gd name="connsiteX37" fmla="*/ 7427 w 8883"/>
                <a:gd name="connsiteY37" fmla="*/ 7089 h 10000"/>
                <a:gd name="connsiteX38" fmla="*/ 7767 w 8883"/>
                <a:gd name="connsiteY38" fmla="*/ 5780 h 10000"/>
                <a:gd name="connsiteX39" fmla="*/ 8883 w 8883"/>
                <a:gd name="connsiteY39" fmla="*/ 4178 h 10000"/>
                <a:gd name="connsiteX40" fmla="*/ 8883 w 8883"/>
                <a:gd name="connsiteY40" fmla="*/ 3545 h 10000"/>
                <a:gd name="connsiteX0" fmla="*/ 10000 w 10000"/>
                <a:gd name="connsiteY0" fmla="*/ 3545 h 10000"/>
                <a:gd name="connsiteX1" fmla="*/ 9927 w 10000"/>
                <a:gd name="connsiteY1" fmla="*/ 3788 h 10000"/>
                <a:gd name="connsiteX2" fmla="*/ 9894 w 10000"/>
                <a:gd name="connsiteY2" fmla="*/ 3325 h 10000"/>
                <a:gd name="connsiteX3" fmla="*/ 9098 w 10000"/>
                <a:gd name="connsiteY3" fmla="*/ 3407 h 10000"/>
                <a:gd name="connsiteX4" fmla="*/ 9454 w 10000"/>
                <a:gd name="connsiteY4" fmla="*/ 3152 h 10000"/>
                <a:gd name="connsiteX5" fmla="*/ 8637 w 10000"/>
                <a:gd name="connsiteY5" fmla="*/ 4567 h 10000"/>
                <a:gd name="connsiteX6" fmla="*/ 8612 w 10000"/>
                <a:gd name="connsiteY6" fmla="*/ 4818 h 10000"/>
                <a:gd name="connsiteX7" fmla="*/ 8727 w 10000"/>
                <a:gd name="connsiteY7" fmla="*/ 3096 h 10000"/>
                <a:gd name="connsiteX8" fmla="*/ 8816 w 10000"/>
                <a:gd name="connsiteY8" fmla="*/ 3477 h 10000"/>
                <a:gd name="connsiteX9" fmla="*/ 8168 w 10000"/>
                <a:gd name="connsiteY9" fmla="*/ 3561 h 10000"/>
                <a:gd name="connsiteX10" fmla="*/ 5657 w 10000"/>
                <a:gd name="connsiteY10" fmla="*/ 3644 h 10000"/>
                <a:gd name="connsiteX11" fmla="*/ 3951 w 10000"/>
                <a:gd name="connsiteY11" fmla="*/ 3735 h 10000"/>
                <a:gd name="connsiteX12" fmla="*/ 2749 w 10000"/>
                <a:gd name="connsiteY12" fmla="*/ 4084 h 10000"/>
                <a:gd name="connsiteX13" fmla="*/ 1257 w 10000"/>
                <a:gd name="connsiteY13" fmla="*/ 0 h 10000"/>
                <a:gd name="connsiteX14" fmla="*/ 1712 w 10000"/>
                <a:gd name="connsiteY14" fmla="*/ 3570 h 10000"/>
                <a:gd name="connsiteX15" fmla="*/ 1257 w 10000"/>
                <a:gd name="connsiteY15" fmla="*/ 2236 h 10000"/>
                <a:gd name="connsiteX16" fmla="*/ 1257 w 10000"/>
                <a:gd name="connsiteY16" fmla="*/ 2575 h 10000"/>
                <a:gd name="connsiteX17" fmla="*/ 706 w 10000"/>
                <a:gd name="connsiteY17" fmla="*/ 4673 h 10000"/>
                <a:gd name="connsiteX18" fmla="*/ 0 w 10000"/>
                <a:gd name="connsiteY18" fmla="*/ 4178 h 10000"/>
                <a:gd name="connsiteX19" fmla="*/ 820 w 10000"/>
                <a:gd name="connsiteY19" fmla="*/ 5147 h 10000"/>
                <a:gd name="connsiteX20" fmla="*/ 383 w 10000"/>
                <a:gd name="connsiteY20" fmla="*/ 5485 h 10000"/>
                <a:gd name="connsiteX21" fmla="*/ 1257 w 10000"/>
                <a:gd name="connsiteY21" fmla="*/ 6119 h 10000"/>
                <a:gd name="connsiteX22" fmla="*/ 1257 w 10000"/>
                <a:gd name="connsiteY22" fmla="*/ 6751 h 10000"/>
                <a:gd name="connsiteX23" fmla="*/ 2077 w 10000"/>
                <a:gd name="connsiteY23" fmla="*/ 7089 h 10000"/>
                <a:gd name="connsiteX24" fmla="*/ 4153 w 10000"/>
                <a:gd name="connsiteY24" fmla="*/ 9029 h 10000"/>
                <a:gd name="connsiteX25" fmla="*/ 4591 w 10000"/>
                <a:gd name="connsiteY25" fmla="*/ 9326 h 10000"/>
                <a:gd name="connsiteX26" fmla="*/ 5410 w 10000"/>
                <a:gd name="connsiteY26" fmla="*/ 9326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662 h 10000"/>
                <a:gd name="connsiteX30" fmla="*/ 8744 w 10000"/>
                <a:gd name="connsiteY30" fmla="*/ 9326 h 10000"/>
                <a:gd name="connsiteX31" fmla="*/ 9618 w 10000"/>
                <a:gd name="connsiteY31" fmla="*/ 9326 h 10000"/>
                <a:gd name="connsiteX32" fmla="*/ 9618 w 10000"/>
                <a:gd name="connsiteY32" fmla="*/ 9029 h 10000"/>
                <a:gd name="connsiteX33" fmla="*/ 9180 w 10000"/>
                <a:gd name="connsiteY33" fmla="*/ 8692 h 10000"/>
                <a:gd name="connsiteX34" fmla="*/ 8361 w 10000"/>
                <a:gd name="connsiteY34" fmla="*/ 7722 h 10000"/>
                <a:gd name="connsiteX35" fmla="*/ 7924 w 10000"/>
                <a:gd name="connsiteY35" fmla="*/ 7384 h 10000"/>
                <a:gd name="connsiteX36" fmla="*/ 7924 w 10000"/>
                <a:gd name="connsiteY36" fmla="*/ 7089 h 10000"/>
                <a:gd name="connsiteX37" fmla="*/ 8361 w 10000"/>
                <a:gd name="connsiteY37" fmla="*/ 7089 h 10000"/>
                <a:gd name="connsiteX38" fmla="*/ 8744 w 10000"/>
                <a:gd name="connsiteY38" fmla="*/ 5780 h 10000"/>
                <a:gd name="connsiteX39" fmla="*/ 10000 w 10000"/>
                <a:gd name="connsiteY39" fmla="*/ 4178 h 10000"/>
                <a:gd name="connsiteX40" fmla="*/ 10000 w 10000"/>
                <a:gd name="connsiteY40" fmla="*/ 3545 h 10000"/>
                <a:gd name="connsiteX0" fmla="*/ 10000 w 10000"/>
                <a:gd name="connsiteY0" fmla="*/ 3545 h 10000"/>
                <a:gd name="connsiteX1" fmla="*/ 9927 w 10000"/>
                <a:gd name="connsiteY1" fmla="*/ 3788 h 10000"/>
                <a:gd name="connsiteX2" fmla="*/ 9894 w 10000"/>
                <a:gd name="connsiteY2" fmla="*/ 3325 h 10000"/>
                <a:gd name="connsiteX3" fmla="*/ 9098 w 10000"/>
                <a:gd name="connsiteY3" fmla="*/ 3407 h 10000"/>
                <a:gd name="connsiteX4" fmla="*/ 9454 w 10000"/>
                <a:gd name="connsiteY4" fmla="*/ 3152 h 10000"/>
                <a:gd name="connsiteX5" fmla="*/ 8637 w 10000"/>
                <a:gd name="connsiteY5" fmla="*/ 4567 h 10000"/>
                <a:gd name="connsiteX6" fmla="*/ 8612 w 10000"/>
                <a:gd name="connsiteY6" fmla="*/ 4818 h 10000"/>
                <a:gd name="connsiteX7" fmla="*/ 8727 w 10000"/>
                <a:gd name="connsiteY7" fmla="*/ 3096 h 10000"/>
                <a:gd name="connsiteX8" fmla="*/ 8816 w 10000"/>
                <a:gd name="connsiteY8" fmla="*/ 3477 h 10000"/>
                <a:gd name="connsiteX9" fmla="*/ 8395 w 10000"/>
                <a:gd name="connsiteY9" fmla="*/ 3183 h 10000"/>
                <a:gd name="connsiteX10" fmla="*/ 5657 w 10000"/>
                <a:gd name="connsiteY10" fmla="*/ 3644 h 10000"/>
                <a:gd name="connsiteX11" fmla="*/ 3951 w 10000"/>
                <a:gd name="connsiteY11" fmla="*/ 3735 h 10000"/>
                <a:gd name="connsiteX12" fmla="*/ 2749 w 10000"/>
                <a:gd name="connsiteY12" fmla="*/ 4084 h 10000"/>
                <a:gd name="connsiteX13" fmla="*/ 1257 w 10000"/>
                <a:gd name="connsiteY13" fmla="*/ 0 h 10000"/>
                <a:gd name="connsiteX14" fmla="*/ 1712 w 10000"/>
                <a:gd name="connsiteY14" fmla="*/ 3570 h 10000"/>
                <a:gd name="connsiteX15" fmla="*/ 1257 w 10000"/>
                <a:gd name="connsiteY15" fmla="*/ 2236 h 10000"/>
                <a:gd name="connsiteX16" fmla="*/ 1257 w 10000"/>
                <a:gd name="connsiteY16" fmla="*/ 2575 h 10000"/>
                <a:gd name="connsiteX17" fmla="*/ 706 w 10000"/>
                <a:gd name="connsiteY17" fmla="*/ 4673 h 10000"/>
                <a:gd name="connsiteX18" fmla="*/ 0 w 10000"/>
                <a:gd name="connsiteY18" fmla="*/ 4178 h 10000"/>
                <a:gd name="connsiteX19" fmla="*/ 820 w 10000"/>
                <a:gd name="connsiteY19" fmla="*/ 5147 h 10000"/>
                <a:gd name="connsiteX20" fmla="*/ 383 w 10000"/>
                <a:gd name="connsiteY20" fmla="*/ 5485 h 10000"/>
                <a:gd name="connsiteX21" fmla="*/ 1257 w 10000"/>
                <a:gd name="connsiteY21" fmla="*/ 6119 h 10000"/>
                <a:gd name="connsiteX22" fmla="*/ 1257 w 10000"/>
                <a:gd name="connsiteY22" fmla="*/ 6751 h 10000"/>
                <a:gd name="connsiteX23" fmla="*/ 2077 w 10000"/>
                <a:gd name="connsiteY23" fmla="*/ 7089 h 10000"/>
                <a:gd name="connsiteX24" fmla="*/ 4153 w 10000"/>
                <a:gd name="connsiteY24" fmla="*/ 9029 h 10000"/>
                <a:gd name="connsiteX25" fmla="*/ 4591 w 10000"/>
                <a:gd name="connsiteY25" fmla="*/ 9326 h 10000"/>
                <a:gd name="connsiteX26" fmla="*/ 5410 w 10000"/>
                <a:gd name="connsiteY26" fmla="*/ 9326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662 h 10000"/>
                <a:gd name="connsiteX30" fmla="*/ 8744 w 10000"/>
                <a:gd name="connsiteY30" fmla="*/ 9326 h 10000"/>
                <a:gd name="connsiteX31" fmla="*/ 9618 w 10000"/>
                <a:gd name="connsiteY31" fmla="*/ 9326 h 10000"/>
                <a:gd name="connsiteX32" fmla="*/ 9618 w 10000"/>
                <a:gd name="connsiteY32" fmla="*/ 9029 h 10000"/>
                <a:gd name="connsiteX33" fmla="*/ 9180 w 10000"/>
                <a:gd name="connsiteY33" fmla="*/ 8692 h 10000"/>
                <a:gd name="connsiteX34" fmla="*/ 8361 w 10000"/>
                <a:gd name="connsiteY34" fmla="*/ 7722 h 10000"/>
                <a:gd name="connsiteX35" fmla="*/ 7924 w 10000"/>
                <a:gd name="connsiteY35" fmla="*/ 7384 h 10000"/>
                <a:gd name="connsiteX36" fmla="*/ 7924 w 10000"/>
                <a:gd name="connsiteY36" fmla="*/ 7089 h 10000"/>
                <a:gd name="connsiteX37" fmla="*/ 8361 w 10000"/>
                <a:gd name="connsiteY37" fmla="*/ 7089 h 10000"/>
                <a:gd name="connsiteX38" fmla="*/ 8744 w 10000"/>
                <a:gd name="connsiteY38" fmla="*/ 5780 h 10000"/>
                <a:gd name="connsiteX39" fmla="*/ 10000 w 10000"/>
                <a:gd name="connsiteY39" fmla="*/ 4178 h 10000"/>
                <a:gd name="connsiteX40" fmla="*/ 10000 w 10000"/>
                <a:gd name="connsiteY40" fmla="*/ 3545 h 10000"/>
                <a:gd name="connsiteX0" fmla="*/ 10000 w 10000"/>
                <a:gd name="connsiteY0" fmla="*/ 3545 h 10000"/>
                <a:gd name="connsiteX1" fmla="*/ 9927 w 10000"/>
                <a:gd name="connsiteY1" fmla="*/ 3788 h 10000"/>
                <a:gd name="connsiteX2" fmla="*/ 9894 w 10000"/>
                <a:gd name="connsiteY2" fmla="*/ 3325 h 10000"/>
                <a:gd name="connsiteX3" fmla="*/ 9098 w 10000"/>
                <a:gd name="connsiteY3" fmla="*/ 3407 h 10000"/>
                <a:gd name="connsiteX4" fmla="*/ 9454 w 10000"/>
                <a:gd name="connsiteY4" fmla="*/ 3152 h 10000"/>
                <a:gd name="connsiteX5" fmla="*/ 8978 w 10000"/>
                <a:gd name="connsiteY5" fmla="*/ 3602 h 10000"/>
                <a:gd name="connsiteX6" fmla="*/ 8612 w 10000"/>
                <a:gd name="connsiteY6" fmla="*/ 4818 h 10000"/>
                <a:gd name="connsiteX7" fmla="*/ 8727 w 10000"/>
                <a:gd name="connsiteY7" fmla="*/ 3096 h 10000"/>
                <a:gd name="connsiteX8" fmla="*/ 8816 w 10000"/>
                <a:gd name="connsiteY8" fmla="*/ 3477 h 10000"/>
                <a:gd name="connsiteX9" fmla="*/ 8395 w 10000"/>
                <a:gd name="connsiteY9" fmla="*/ 3183 h 10000"/>
                <a:gd name="connsiteX10" fmla="*/ 5657 w 10000"/>
                <a:gd name="connsiteY10" fmla="*/ 3644 h 10000"/>
                <a:gd name="connsiteX11" fmla="*/ 3951 w 10000"/>
                <a:gd name="connsiteY11" fmla="*/ 3735 h 10000"/>
                <a:gd name="connsiteX12" fmla="*/ 2749 w 10000"/>
                <a:gd name="connsiteY12" fmla="*/ 4084 h 10000"/>
                <a:gd name="connsiteX13" fmla="*/ 1257 w 10000"/>
                <a:gd name="connsiteY13" fmla="*/ 0 h 10000"/>
                <a:gd name="connsiteX14" fmla="*/ 1712 w 10000"/>
                <a:gd name="connsiteY14" fmla="*/ 3570 h 10000"/>
                <a:gd name="connsiteX15" fmla="*/ 1257 w 10000"/>
                <a:gd name="connsiteY15" fmla="*/ 2236 h 10000"/>
                <a:gd name="connsiteX16" fmla="*/ 1257 w 10000"/>
                <a:gd name="connsiteY16" fmla="*/ 2575 h 10000"/>
                <a:gd name="connsiteX17" fmla="*/ 706 w 10000"/>
                <a:gd name="connsiteY17" fmla="*/ 4673 h 10000"/>
                <a:gd name="connsiteX18" fmla="*/ 0 w 10000"/>
                <a:gd name="connsiteY18" fmla="*/ 4178 h 10000"/>
                <a:gd name="connsiteX19" fmla="*/ 820 w 10000"/>
                <a:gd name="connsiteY19" fmla="*/ 5147 h 10000"/>
                <a:gd name="connsiteX20" fmla="*/ 383 w 10000"/>
                <a:gd name="connsiteY20" fmla="*/ 5485 h 10000"/>
                <a:gd name="connsiteX21" fmla="*/ 1257 w 10000"/>
                <a:gd name="connsiteY21" fmla="*/ 6119 h 10000"/>
                <a:gd name="connsiteX22" fmla="*/ 1257 w 10000"/>
                <a:gd name="connsiteY22" fmla="*/ 6751 h 10000"/>
                <a:gd name="connsiteX23" fmla="*/ 2077 w 10000"/>
                <a:gd name="connsiteY23" fmla="*/ 7089 h 10000"/>
                <a:gd name="connsiteX24" fmla="*/ 4153 w 10000"/>
                <a:gd name="connsiteY24" fmla="*/ 9029 h 10000"/>
                <a:gd name="connsiteX25" fmla="*/ 4591 w 10000"/>
                <a:gd name="connsiteY25" fmla="*/ 9326 h 10000"/>
                <a:gd name="connsiteX26" fmla="*/ 5410 w 10000"/>
                <a:gd name="connsiteY26" fmla="*/ 9326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662 h 10000"/>
                <a:gd name="connsiteX30" fmla="*/ 8744 w 10000"/>
                <a:gd name="connsiteY30" fmla="*/ 9326 h 10000"/>
                <a:gd name="connsiteX31" fmla="*/ 9618 w 10000"/>
                <a:gd name="connsiteY31" fmla="*/ 9326 h 10000"/>
                <a:gd name="connsiteX32" fmla="*/ 9618 w 10000"/>
                <a:gd name="connsiteY32" fmla="*/ 9029 h 10000"/>
                <a:gd name="connsiteX33" fmla="*/ 9180 w 10000"/>
                <a:gd name="connsiteY33" fmla="*/ 8692 h 10000"/>
                <a:gd name="connsiteX34" fmla="*/ 8361 w 10000"/>
                <a:gd name="connsiteY34" fmla="*/ 7722 h 10000"/>
                <a:gd name="connsiteX35" fmla="*/ 7924 w 10000"/>
                <a:gd name="connsiteY35" fmla="*/ 7384 h 10000"/>
                <a:gd name="connsiteX36" fmla="*/ 7924 w 10000"/>
                <a:gd name="connsiteY36" fmla="*/ 7089 h 10000"/>
                <a:gd name="connsiteX37" fmla="*/ 8361 w 10000"/>
                <a:gd name="connsiteY37" fmla="*/ 7089 h 10000"/>
                <a:gd name="connsiteX38" fmla="*/ 8744 w 10000"/>
                <a:gd name="connsiteY38" fmla="*/ 5780 h 10000"/>
                <a:gd name="connsiteX39" fmla="*/ 10000 w 10000"/>
                <a:gd name="connsiteY39" fmla="*/ 4178 h 10000"/>
                <a:gd name="connsiteX40" fmla="*/ 10000 w 10000"/>
                <a:gd name="connsiteY40" fmla="*/ 3545 h 10000"/>
                <a:gd name="connsiteX0" fmla="*/ 10000 w 10000"/>
                <a:gd name="connsiteY0" fmla="*/ 3545 h 10000"/>
                <a:gd name="connsiteX1" fmla="*/ 9927 w 10000"/>
                <a:gd name="connsiteY1" fmla="*/ 3788 h 10000"/>
                <a:gd name="connsiteX2" fmla="*/ 9894 w 10000"/>
                <a:gd name="connsiteY2" fmla="*/ 3325 h 10000"/>
                <a:gd name="connsiteX3" fmla="*/ 9098 w 10000"/>
                <a:gd name="connsiteY3" fmla="*/ 3407 h 10000"/>
                <a:gd name="connsiteX4" fmla="*/ 9454 w 10000"/>
                <a:gd name="connsiteY4" fmla="*/ 3152 h 10000"/>
                <a:gd name="connsiteX5" fmla="*/ 8978 w 10000"/>
                <a:gd name="connsiteY5" fmla="*/ 3602 h 10000"/>
                <a:gd name="connsiteX6" fmla="*/ 8782 w 10000"/>
                <a:gd name="connsiteY6" fmla="*/ 3853 h 10000"/>
                <a:gd name="connsiteX7" fmla="*/ 8727 w 10000"/>
                <a:gd name="connsiteY7" fmla="*/ 3096 h 10000"/>
                <a:gd name="connsiteX8" fmla="*/ 8816 w 10000"/>
                <a:gd name="connsiteY8" fmla="*/ 3477 h 10000"/>
                <a:gd name="connsiteX9" fmla="*/ 8395 w 10000"/>
                <a:gd name="connsiteY9" fmla="*/ 3183 h 10000"/>
                <a:gd name="connsiteX10" fmla="*/ 5657 w 10000"/>
                <a:gd name="connsiteY10" fmla="*/ 3644 h 10000"/>
                <a:gd name="connsiteX11" fmla="*/ 3951 w 10000"/>
                <a:gd name="connsiteY11" fmla="*/ 3735 h 10000"/>
                <a:gd name="connsiteX12" fmla="*/ 2749 w 10000"/>
                <a:gd name="connsiteY12" fmla="*/ 4084 h 10000"/>
                <a:gd name="connsiteX13" fmla="*/ 1257 w 10000"/>
                <a:gd name="connsiteY13" fmla="*/ 0 h 10000"/>
                <a:gd name="connsiteX14" fmla="*/ 1712 w 10000"/>
                <a:gd name="connsiteY14" fmla="*/ 3570 h 10000"/>
                <a:gd name="connsiteX15" fmla="*/ 1257 w 10000"/>
                <a:gd name="connsiteY15" fmla="*/ 2236 h 10000"/>
                <a:gd name="connsiteX16" fmla="*/ 1257 w 10000"/>
                <a:gd name="connsiteY16" fmla="*/ 2575 h 10000"/>
                <a:gd name="connsiteX17" fmla="*/ 706 w 10000"/>
                <a:gd name="connsiteY17" fmla="*/ 4673 h 10000"/>
                <a:gd name="connsiteX18" fmla="*/ 0 w 10000"/>
                <a:gd name="connsiteY18" fmla="*/ 4178 h 10000"/>
                <a:gd name="connsiteX19" fmla="*/ 820 w 10000"/>
                <a:gd name="connsiteY19" fmla="*/ 5147 h 10000"/>
                <a:gd name="connsiteX20" fmla="*/ 383 w 10000"/>
                <a:gd name="connsiteY20" fmla="*/ 5485 h 10000"/>
                <a:gd name="connsiteX21" fmla="*/ 1257 w 10000"/>
                <a:gd name="connsiteY21" fmla="*/ 6119 h 10000"/>
                <a:gd name="connsiteX22" fmla="*/ 1257 w 10000"/>
                <a:gd name="connsiteY22" fmla="*/ 6751 h 10000"/>
                <a:gd name="connsiteX23" fmla="*/ 2077 w 10000"/>
                <a:gd name="connsiteY23" fmla="*/ 7089 h 10000"/>
                <a:gd name="connsiteX24" fmla="*/ 4153 w 10000"/>
                <a:gd name="connsiteY24" fmla="*/ 9029 h 10000"/>
                <a:gd name="connsiteX25" fmla="*/ 4591 w 10000"/>
                <a:gd name="connsiteY25" fmla="*/ 9326 h 10000"/>
                <a:gd name="connsiteX26" fmla="*/ 5410 w 10000"/>
                <a:gd name="connsiteY26" fmla="*/ 9326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662 h 10000"/>
                <a:gd name="connsiteX30" fmla="*/ 8744 w 10000"/>
                <a:gd name="connsiteY30" fmla="*/ 9326 h 10000"/>
                <a:gd name="connsiteX31" fmla="*/ 9618 w 10000"/>
                <a:gd name="connsiteY31" fmla="*/ 9326 h 10000"/>
                <a:gd name="connsiteX32" fmla="*/ 9618 w 10000"/>
                <a:gd name="connsiteY32" fmla="*/ 9029 h 10000"/>
                <a:gd name="connsiteX33" fmla="*/ 9180 w 10000"/>
                <a:gd name="connsiteY33" fmla="*/ 8692 h 10000"/>
                <a:gd name="connsiteX34" fmla="*/ 8361 w 10000"/>
                <a:gd name="connsiteY34" fmla="*/ 7722 h 10000"/>
                <a:gd name="connsiteX35" fmla="*/ 7924 w 10000"/>
                <a:gd name="connsiteY35" fmla="*/ 7384 h 10000"/>
                <a:gd name="connsiteX36" fmla="*/ 7924 w 10000"/>
                <a:gd name="connsiteY36" fmla="*/ 7089 h 10000"/>
                <a:gd name="connsiteX37" fmla="*/ 8361 w 10000"/>
                <a:gd name="connsiteY37" fmla="*/ 7089 h 10000"/>
                <a:gd name="connsiteX38" fmla="*/ 8744 w 10000"/>
                <a:gd name="connsiteY38" fmla="*/ 5780 h 10000"/>
                <a:gd name="connsiteX39" fmla="*/ 10000 w 10000"/>
                <a:gd name="connsiteY39" fmla="*/ 4178 h 10000"/>
                <a:gd name="connsiteX40" fmla="*/ 10000 w 10000"/>
                <a:gd name="connsiteY40" fmla="*/ 3545 h 10000"/>
                <a:gd name="connsiteX0" fmla="*/ 10000 w 10000"/>
                <a:gd name="connsiteY0" fmla="*/ 1309 h 7764"/>
                <a:gd name="connsiteX1" fmla="*/ 9927 w 10000"/>
                <a:gd name="connsiteY1" fmla="*/ 1552 h 7764"/>
                <a:gd name="connsiteX2" fmla="*/ 9894 w 10000"/>
                <a:gd name="connsiteY2" fmla="*/ 1089 h 7764"/>
                <a:gd name="connsiteX3" fmla="*/ 9098 w 10000"/>
                <a:gd name="connsiteY3" fmla="*/ 1171 h 7764"/>
                <a:gd name="connsiteX4" fmla="*/ 9454 w 10000"/>
                <a:gd name="connsiteY4" fmla="*/ 916 h 7764"/>
                <a:gd name="connsiteX5" fmla="*/ 8978 w 10000"/>
                <a:gd name="connsiteY5" fmla="*/ 1366 h 7764"/>
                <a:gd name="connsiteX6" fmla="*/ 8782 w 10000"/>
                <a:gd name="connsiteY6" fmla="*/ 1617 h 7764"/>
                <a:gd name="connsiteX7" fmla="*/ 8727 w 10000"/>
                <a:gd name="connsiteY7" fmla="*/ 860 h 7764"/>
                <a:gd name="connsiteX8" fmla="*/ 8816 w 10000"/>
                <a:gd name="connsiteY8" fmla="*/ 1241 h 7764"/>
                <a:gd name="connsiteX9" fmla="*/ 8395 w 10000"/>
                <a:gd name="connsiteY9" fmla="*/ 947 h 7764"/>
                <a:gd name="connsiteX10" fmla="*/ 5657 w 10000"/>
                <a:gd name="connsiteY10" fmla="*/ 1408 h 7764"/>
                <a:gd name="connsiteX11" fmla="*/ 3951 w 10000"/>
                <a:gd name="connsiteY11" fmla="*/ 1499 h 7764"/>
                <a:gd name="connsiteX12" fmla="*/ 2749 w 10000"/>
                <a:gd name="connsiteY12" fmla="*/ 1848 h 7764"/>
                <a:gd name="connsiteX13" fmla="*/ 2677 w 10000"/>
                <a:gd name="connsiteY13" fmla="*/ 912 h 7764"/>
                <a:gd name="connsiteX14" fmla="*/ 1712 w 10000"/>
                <a:gd name="connsiteY14" fmla="*/ 1334 h 7764"/>
                <a:gd name="connsiteX15" fmla="*/ 1257 w 10000"/>
                <a:gd name="connsiteY15" fmla="*/ 0 h 7764"/>
                <a:gd name="connsiteX16" fmla="*/ 1257 w 10000"/>
                <a:gd name="connsiteY16" fmla="*/ 339 h 7764"/>
                <a:gd name="connsiteX17" fmla="*/ 706 w 10000"/>
                <a:gd name="connsiteY17" fmla="*/ 2437 h 7764"/>
                <a:gd name="connsiteX18" fmla="*/ 0 w 10000"/>
                <a:gd name="connsiteY18" fmla="*/ 1942 h 7764"/>
                <a:gd name="connsiteX19" fmla="*/ 820 w 10000"/>
                <a:gd name="connsiteY19" fmla="*/ 2911 h 7764"/>
                <a:gd name="connsiteX20" fmla="*/ 383 w 10000"/>
                <a:gd name="connsiteY20" fmla="*/ 3249 h 7764"/>
                <a:gd name="connsiteX21" fmla="*/ 1257 w 10000"/>
                <a:gd name="connsiteY21" fmla="*/ 3883 h 7764"/>
                <a:gd name="connsiteX22" fmla="*/ 1257 w 10000"/>
                <a:gd name="connsiteY22" fmla="*/ 4515 h 7764"/>
                <a:gd name="connsiteX23" fmla="*/ 2077 w 10000"/>
                <a:gd name="connsiteY23" fmla="*/ 4853 h 7764"/>
                <a:gd name="connsiteX24" fmla="*/ 4153 w 10000"/>
                <a:gd name="connsiteY24" fmla="*/ 6793 h 7764"/>
                <a:gd name="connsiteX25" fmla="*/ 4591 w 10000"/>
                <a:gd name="connsiteY25" fmla="*/ 7090 h 7764"/>
                <a:gd name="connsiteX26" fmla="*/ 5410 w 10000"/>
                <a:gd name="connsiteY26" fmla="*/ 7090 h 7764"/>
                <a:gd name="connsiteX27" fmla="*/ 6230 w 10000"/>
                <a:gd name="connsiteY27" fmla="*/ 7764 h 7764"/>
                <a:gd name="connsiteX28" fmla="*/ 7105 w 10000"/>
                <a:gd name="connsiteY28" fmla="*/ 7764 h 7764"/>
                <a:gd name="connsiteX29" fmla="*/ 8361 w 10000"/>
                <a:gd name="connsiteY29" fmla="*/ 7426 h 7764"/>
                <a:gd name="connsiteX30" fmla="*/ 8744 w 10000"/>
                <a:gd name="connsiteY30" fmla="*/ 7090 h 7764"/>
                <a:gd name="connsiteX31" fmla="*/ 9618 w 10000"/>
                <a:gd name="connsiteY31" fmla="*/ 7090 h 7764"/>
                <a:gd name="connsiteX32" fmla="*/ 9618 w 10000"/>
                <a:gd name="connsiteY32" fmla="*/ 6793 h 7764"/>
                <a:gd name="connsiteX33" fmla="*/ 9180 w 10000"/>
                <a:gd name="connsiteY33" fmla="*/ 6456 h 7764"/>
                <a:gd name="connsiteX34" fmla="*/ 8361 w 10000"/>
                <a:gd name="connsiteY34" fmla="*/ 5486 h 7764"/>
                <a:gd name="connsiteX35" fmla="*/ 7924 w 10000"/>
                <a:gd name="connsiteY35" fmla="*/ 5148 h 7764"/>
                <a:gd name="connsiteX36" fmla="*/ 7924 w 10000"/>
                <a:gd name="connsiteY36" fmla="*/ 4853 h 7764"/>
                <a:gd name="connsiteX37" fmla="*/ 8361 w 10000"/>
                <a:gd name="connsiteY37" fmla="*/ 4853 h 7764"/>
                <a:gd name="connsiteX38" fmla="*/ 8744 w 10000"/>
                <a:gd name="connsiteY38" fmla="*/ 3544 h 7764"/>
                <a:gd name="connsiteX39" fmla="*/ 10000 w 10000"/>
                <a:gd name="connsiteY39" fmla="*/ 1942 h 7764"/>
                <a:gd name="connsiteX40" fmla="*/ 10000 w 10000"/>
                <a:gd name="connsiteY40" fmla="*/ 1309 h 7764"/>
                <a:gd name="connsiteX0" fmla="*/ 10000 w 10000"/>
                <a:gd name="connsiteY0" fmla="*/ 1249 h 9563"/>
                <a:gd name="connsiteX1" fmla="*/ 9927 w 10000"/>
                <a:gd name="connsiteY1" fmla="*/ 1562 h 9563"/>
                <a:gd name="connsiteX2" fmla="*/ 9894 w 10000"/>
                <a:gd name="connsiteY2" fmla="*/ 966 h 9563"/>
                <a:gd name="connsiteX3" fmla="*/ 9098 w 10000"/>
                <a:gd name="connsiteY3" fmla="*/ 1071 h 9563"/>
                <a:gd name="connsiteX4" fmla="*/ 9454 w 10000"/>
                <a:gd name="connsiteY4" fmla="*/ 743 h 9563"/>
                <a:gd name="connsiteX5" fmla="*/ 8978 w 10000"/>
                <a:gd name="connsiteY5" fmla="*/ 1322 h 9563"/>
                <a:gd name="connsiteX6" fmla="*/ 8782 w 10000"/>
                <a:gd name="connsiteY6" fmla="*/ 1646 h 9563"/>
                <a:gd name="connsiteX7" fmla="*/ 8727 w 10000"/>
                <a:gd name="connsiteY7" fmla="*/ 671 h 9563"/>
                <a:gd name="connsiteX8" fmla="*/ 8816 w 10000"/>
                <a:gd name="connsiteY8" fmla="*/ 1161 h 9563"/>
                <a:gd name="connsiteX9" fmla="*/ 8395 w 10000"/>
                <a:gd name="connsiteY9" fmla="*/ 783 h 9563"/>
                <a:gd name="connsiteX10" fmla="*/ 5657 w 10000"/>
                <a:gd name="connsiteY10" fmla="*/ 1376 h 9563"/>
                <a:gd name="connsiteX11" fmla="*/ 3951 w 10000"/>
                <a:gd name="connsiteY11" fmla="*/ 1494 h 9563"/>
                <a:gd name="connsiteX12" fmla="*/ 2749 w 10000"/>
                <a:gd name="connsiteY12" fmla="*/ 1943 h 9563"/>
                <a:gd name="connsiteX13" fmla="*/ 2677 w 10000"/>
                <a:gd name="connsiteY13" fmla="*/ 738 h 9563"/>
                <a:gd name="connsiteX14" fmla="*/ 1712 w 10000"/>
                <a:gd name="connsiteY14" fmla="*/ 1281 h 9563"/>
                <a:gd name="connsiteX15" fmla="*/ 973 w 10000"/>
                <a:gd name="connsiteY15" fmla="*/ 1401 h 9563"/>
                <a:gd name="connsiteX16" fmla="*/ 1257 w 10000"/>
                <a:gd name="connsiteY16" fmla="*/ 0 h 9563"/>
                <a:gd name="connsiteX17" fmla="*/ 706 w 10000"/>
                <a:gd name="connsiteY17" fmla="*/ 2702 h 9563"/>
                <a:gd name="connsiteX18" fmla="*/ 0 w 10000"/>
                <a:gd name="connsiteY18" fmla="*/ 2064 h 9563"/>
                <a:gd name="connsiteX19" fmla="*/ 820 w 10000"/>
                <a:gd name="connsiteY19" fmla="*/ 3312 h 9563"/>
                <a:gd name="connsiteX20" fmla="*/ 383 w 10000"/>
                <a:gd name="connsiteY20" fmla="*/ 3748 h 9563"/>
                <a:gd name="connsiteX21" fmla="*/ 1257 w 10000"/>
                <a:gd name="connsiteY21" fmla="*/ 4564 h 9563"/>
                <a:gd name="connsiteX22" fmla="*/ 1257 w 10000"/>
                <a:gd name="connsiteY22" fmla="*/ 5378 h 9563"/>
                <a:gd name="connsiteX23" fmla="*/ 2077 w 10000"/>
                <a:gd name="connsiteY23" fmla="*/ 5814 h 9563"/>
                <a:gd name="connsiteX24" fmla="*/ 4153 w 10000"/>
                <a:gd name="connsiteY24" fmla="*/ 8312 h 9563"/>
                <a:gd name="connsiteX25" fmla="*/ 4591 w 10000"/>
                <a:gd name="connsiteY25" fmla="*/ 8695 h 9563"/>
                <a:gd name="connsiteX26" fmla="*/ 5410 w 10000"/>
                <a:gd name="connsiteY26" fmla="*/ 8695 h 9563"/>
                <a:gd name="connsiteX27" fmla="*/ 6230 w 10000"/>
                <a:gd name="connsiteY27" fmla="*/ 9563 h 9563"/>
                <a:gd name="connsiteX28" fmla="*/ 7105 w 10000"/>
                <a:gd name="connsiteY28" fmla="*/ 9563 h 9563"/>
                <a:gd name="connsiteX29" fmla="*/ 8361 w 10000"/>
                <a:gd name="connsiteY29" fmla="*/ 9128 h 9563"/>
                <a:gd name="connsiteX30" fmla="*/ 8744 w 10000"/>
                <a:gd name="connsiteY30" fmla="*/ 8695 h 9563"/>
                <a:gd name="connsiteX31" fmla="*/ 9618 w 10000"/>
                <a:gd name="connsiteY31" fmla="*/ 8695 h 9563"/>
                <a:gd name="connsiteX32" fmla="*/ 9618 w 10000"/>
                <a:gd name="connsiteY32" fmla="*/ 8312 h 9563"/>
                <a:gd name="connsiteX33" fmla="*/ 9180 w 10000"/>
                <a:gd name="connsiteY33" fmla="*/ 7878 h 9563"/>
                <a:gd name="connsiteX34" fmla="*/ 8361 w 10000"/>
                <a:gd name="connsiteY34" fmla="*/ 6629 h 9563"/>
                <a:gd name="connsiteX35" fmla="*/ 7924 w 10000"/>
                <a:gd name="connsiteY35" fmla="*/ 6194 h 9563"/>
                <a:gd name="connsiteX36" fmla="*/ 7924 w 10000"/>
                <a:gd name="connsiteY36" fmla="*/ 5814 h 9563"/>
                <a:gd name="connsiteX37" fmla="*/ 8361 w 10000"/>
                <a:gd name="connsiteY37" fmla="*/ 5814 h 9563"/>
                <a:gd name="connsiteX38" fmla="*/ 8744 w 10000"/>
                <a:gd name="connsiteY38" fmla="*/ 4128 h 9563"/>
                <a:gd name="connsiteX39" fmla="*/ 10000 w 10000"/>
                <a:gd name="connsiteY39" fmla="*/ 2064 h 9563"/>
                <a:gd name="connsiteX40" fmla="*/ 10000 w 10000"/>
                <a:gd name="connsiteY40" fmla="*/ 1249 h 9563"/>
                <a:gd name="connsiteX0" fmla="*/ 10000 w 10000"/>
                <a:gd name="connsiteY0" fmla="*/ 604 h 9298"/>
                <a:gd name="connsiteX1" fmla="*/ 9927 w 10000"/>
                <a:gd name="connsiteY1" fmla="*/ 931 h 9298"/>
                <a:gd name="connsiteX2" fmla="*/ 9894 w 10000"/>
                <a:gd name="connsiteY2" fmla="*/ 308 h 9298"/>
                <a:gd name="connsiteX3" fmla="*/ 9098 w 10000"/>
                <a:gd name="connsiteY3" fmla="*/ 418 h 9298"/>
                <a:gd name="connsiteX4" fmla="*/ 9454 w 10000"/>
                <a:gd name="connsiteY4" fmla="*/ 75 h 9298"/>
                <a:gd name="connsiteX5" fmla="*/ 8978 w 10000"/>
                <a:gd name="connsiteY5" fmla="*/ 680 h 9298"/>
                <a:gd name="connsiteX6" fmla="*/ 8782 w 10000"/>
                <a:gd name="connsiteY6" fmla="*/ 1019 h 9298"/>
                <a:gd name="connsiteX7" fmla="*/ 8727 w 10000"/>
                <a:gd name="connsiteY7" fmla="*/ 0 h 9298"/>
                <a:gd name="connsiteX8" fmla="*/ 8816 w 10000"/>
                <a:gd name="connsiteY8" fmla="*/ 512 h 9298"/>
                <a:gd name="connsiteX9" fmla="*/ 8395 w 10000"/>
                <a:gd name="connsiteY9" fmla="*/ 117 h 9298"/>
                <a:gd name="connsiteX10" fmla="*/ 5657 w 10000"/>
                <a:gd name="connsiteY10" fmla="*/ 737 h 9298"/>
                <a:gd name="connsiteX11" fmla="*/ 3951 w 10000"/>
                <a:gd name="connsiteY11" fmla="*/ 860 h 9298"/>
                <a:gd name="connsiteX12" fmla="*/ 2749 w 10000"/>
                <a:gd name="connsiteY12" fmla="*/ 1330 h 9298"/>
                <a:gd name="connsiteX13" fmla="*/ 2677 w 10000"/>
                <a:gd name="connsiteY13" fmla="*/ 70 h 9298"/>
                <a:gd name="connsiteX14" fmla="*/ 1712 w 10000"/>
                <a:gd name="connsiteY14" fmla="*/ 638 h 9298"/>
                <a:gd name="connsiteX15" fmla="*/ 973 w 10000"/>
                <a:gd name="connsiteY15" fmla="*/ 763 h 9298"/>
                <a:gd name="connsiteX16" fmla="*/ 1939 w 10000"/>
                <a:gd name="connsiteY16" fmla="*/ 429 h 9298"/>
                <a:gd name="connsiteX17" fmla="*/ 706 w 10000"/>
                <a:gd name="connsiteY17" fmla="*/ 2123 h 9298"/>
                <a:gd name="connsiteX18" fmla="*/ 0 w 10000"/>
                <a:gd name="connsiteY18" fmla="*/ 1456 h 9298"/>
                <a:gd name="connsiteX19" fmla="*/ 820 w 10000"/>
                <a:gd name="connsiteY19" fmla="*/ 2761 h 9298"/>
                <a:gd name="connsiteX20" fmla="*/ 383 w 10000"/>
                <a:gd name="connsiteY20" fmla="*/ 3217 h 9298"/>
                <a:gd name="connsiteX21" fmla="*/ 1257 w 10000"/>
                <a:gd name="connsiteY21" fmla="*/ 4071 h 9298"/>
                <a:gd name="connsiteX22" fmla="*/ 1257 w 10000"/>
                <a:gd name="connsiteY22" fmla="*/ 4922 h 9298"/>
                <a:gd name="connsiteX23" fmla="*/ 2077 w 10000"/>
                <a:gd name="connsiteY23" fmla="*/ 5378 h 9298"/>
                <a:gd name="connsiteX24" fmla="*/ 4153 w 10000"/>
                <a:gd name="connsiteY24" fmla="*/ 7990 h 9298"/>
                <a:gd name="connsiteX25" fmla="*/ 4591 w 10000"/>
                <a:gd name="connsiteY25" fmla="*/ 8390 h 9298"/>
                <a:gd name="connsiteX26" fmla="*/ 5410 w 10000"/>
                <a:gd name="connsiteY26" fmla="*/ 8390 h 9298"/>
                <a:gd name="connsiteX27" fmla="*/ 6230 w 10000"/>
                <a:gd name="connsiteY27" fmla="*/ 9298 h 9298"/>
                <a:gd name="connsiteX28" fmla="*/ 7105 w 10000"/>
                <a:gd name="connsiteY28" fmla="*/ 9298 h 9298"/>
                <a:gd name="connsiteX29" fmla="*/ 8361 w 10000"/>
                <a:gd name="connsiteY29" fmla="*/ 8843 h 9298"/>
                <a:gd name="connsiteX30" fmla="*/ 8744 w 10000"/>
                <a:gd name="connsiteY30" fmla="*/ 8390 h 9298"/>
                <a:gd name="connsiteX31" fmla="*/ 9618 w 10000"/>
                <a:gd name="connsiteY31" fmla="*/ 8390 h 9298"/>
                <a:gd name="connsiteX32" fmla="*/ 9618 w 10000"/>
                <a:gd name="connsiteY32" fmla="*/ 7990 h 9298"/>
                <a:gd name="connsiteX33" fmla="*/ 9180 w 10000"/>
                <a:gd name="connsiteY33" fmla="*/ 7536 h 9298"/>
                <a:gd name="connsiteX34" fmla="*/ 8361 w 10000"/>
                <a:gd name="connsiteY34" fmla="*/ 6230 h 9298"/>
                <a:gd name="connsiteX35" fmla="*/ 7924 w 10000"/>
                <a:gd name="connsiteY35" fmla="*/ 5775 h 9298"/>
                <a:gd name="connsiteX36" fmla="*/ 7924 w 10000"/>
                <a:gd name="connsiteY36" fmla="*/ 5378 h 9298"/>
                <a:gd name="connsiteX37" fmla="*/ 8361 w 10000"/>
                <a:gd name="connsiteY37" fmla="*/ 5378 h 9298"/>
                <a:gd name="connsiteX38" fmla="*/ 8744 w 10000"/>
                <a:gd name="connsiteY38" fmla="*/ 3615 h 9298"/>
                <a:gd name="connsiteX39" fmla="*/ 10000 w 10000"/>
                <a:gd name="connsiteY39" fmla="*/ 1456 h 9298"/>
                <a:gd name="connsiteX40" fmla="*/ 10000 w 10000"/>
                <a:gd name="connsiteY40" fmla="*/ 604 h 9298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793 h 10000"/>
                <a:gd name="connsiteX11" fmla="*/ 3951 w 10000"/>
                <a:gd name="connsiteY11" fmla="*/ 925 h 10000"/>
                <a:gd name="connsiteX12" fmla="*/ 3601 w 10000"/>
                <a:gd name="connsiteY12" fmla="*/ 1187 h 10000"/>
                <a:gd name="connsiteX13" fmla="*/ 2677 w 10000"/>
                <a:gd name="connsiteY13" fmla="*/ 75 h 10000"/>
                <a:gd name="connsiteX14" fmla="*/ 1712 w 10000"/>
                <a:gd name="connsiteY14" fmla="*/ 686 h 10000"/>
                <a:gd name="connsiteX15" fmla="*/ 973 w 10000"/>
                <a:gd name="connsiteY15" fmla="*/ 821 h 10000"/>
                <a:gd name="connsiteX16" fmla="*/ 1939 w 10000"/>
                <a:gd name="connsiteY16" fmla="*/ 461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793 h 10000"/>
                <a:gd name="connsiteX11" fmla="*/ 3951 w 10000"/>
                <a:gd name="connsiteY11" fmla="*/ 925 h 10000"/>
                <a:gd name="connsiteX12" fmla="*/ 3601 w 10000"/>
                <a:gd name="connsiteY12" fmla="*/ 1187 h 10000"/>
                <a:gd name="connsiteX13" fmla="*/ 2450 w 10000"/>
                <a:gd name="connsiteY13" fmla="*/ 501 h 10000"/>
                <a:gd name="connsiteX14" fmla="*/ 1712 w 10000"/>
                <a:gd name="connsiteY14" fmla="*/ 686 h 10000"/>
                <a:gd name="connsiteX15" fmla="*/ 973 w 10000"/>
                <a:gd name="connsiteY15" fmla="*/ 821 h 10000"/>
                <a:gd name="connsiteX16" fmla="*/ 1939 w 10000"/>
                <a:gd name="connsiteY16" fmla="*/ 461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951 w 10000"/>
                <a:gd name="connsiteY11" fmla="*/ 925 h 10000"/>
                <a:gd name="connsiteX12" fmla="*/ 3601 w 10000"/>
                <a:gd name="connsiteY12" fmla="*/ 1187 h 10000"/>
                <a:gd name="connsiteX13" fmla="*/ 2450 w 10000"/>
                <a:gd name="connsiteY13" fmla="*/ 501 h 10000"/>
                <a:gd name="connsiteX14" fmla="*/ 1712 w 10000"/>
                <a:gd name="connsiteY14" fmla="*/ 686 h 10000"/>
                <a:gd name="connsiteX15" fmla="*/ 973 w 10000"/>
                <a:gd name="connsiteY15" fmla="*/ 821 h 10000"/>
                <a:gd name="connsiteX16" fmla="*/ 1939 w 10000"/>
                <a:gd name="connsiteY16" fmla="*/ 461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553 w 10000"/>
                <a:gd name="connsiteY11" fmla="*/ 2323 h 10000"/>
                <a:gd name="connsiteX12" fmla="*/ 3601 w 10000"/>
                <a:gd name="connsiteY12" fmla="*/ 1187 h 10000"/>
                <a:gd name="connsiteX13" fmla="*/ 2450 w 10000"/>
                <a:gd name="connsiteY13" fmla="*/ 501 h 10000"/>
                <a:gd name="connsiteX14" fmla="*/ 1712 w 10000"/>
                <a:gd name="connsiteY14" fmla="*/ 686 h 10000"/>
                <a:gd name="connsiteX15" fmla="*/ 973 w 10000"/>
                <a:gd name="connsiteY15" fmla="*/ 821 h 10000"/>
                <a:gd name="connsiteX16" fmla="*/ 1939 w 10000"/>
                <a:gd name="connsiteY16" fmla="*/ 461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553 w 10000"/>
                <a:gd name="connsiteY11" fmla="*/ 2323 h 10000"/>
                <a:gd name="connsiteX12" fmla="*/ 3601 w 10000"/>
                <a:gd name="connsiteY12" fmla="*/ 1187 h 10000"/>
                <a:gd name="connsiteX13" fmla="*/ 2450 w 10000"/>
                <a:gd name="connsiteY13" fmla="*/ 501 h 10000"/>
                <a:gd name="connsiteX14" fmla="*/ 1712 w 10000"/>
                <a:gd name="connsiteY14" fmla="*/ 686 h 10000"/>
                <a:gd name="connsiteX15" fmla="*/ 973 w 10000"/>
                <a:gd name="connsiteY15" fmla="*/ 821 h 10000"/>
                <a:gd name="connsiteX16" fmla="*/ 1825 w 10000"/>
                <a:gd name="connsiteY16" fmla="*/ 2224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553 w 10000"/>
                <a:gd name="connsiteY11" fmla="*/ 2323 h 10000"/>
                <a:gd name="connsiteX12" fmla="*/ 3601 w 10000"/>
                <a:gd name="connsiteY12" fmla="*/ 1187 h 10000"/>
                <a:gd name="connsiteX13" fmla="*/ 2450 w 10000"/>
                <a:gd name="connsiteY13" fmla="*/ 501 h 10000"/>
                <a:gd name="connsiteX14" fmla="*/ 2621 w 10000"/>
                <a:gd name="connsiteY14" fmla="*/ 2510 h 10000"/>
                <a:gd name="connsiteX15" fmla="*/ 973 w 10000"/>
                <a:gd name="connsiteY15" fmla="*/ 821 h 10000"/>
                <a:gd name="connsiteX16" fmla="*/ 1825 w 10000"/>
                <a:gd name="connsiteY16" fmla="*/ 2224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553 w 10000"/>
                <a:gd name="connsiteY11" fmla="*/ 2323 h 10000"/>
                <a:gd name="connsiteX12" fmla="*/ 3601 w 10000"/>
                <a:gd name="connsiteY12" fmla="*/ 1187 h 10000"/>
                <a:gd name="connsiteX13" fmla="*/ 3700 w 10000"/>
                <a:gd name="connsiteY13" fmla="*/ 2142 h 10000"/>
                <a:gd name="connsiteX14" fmla="*/ 2621 w 10000"/>
                <a:gd name="connsiteY14" fmla="*/ 2510 h 10000"/>
                <a:gd name="connsiteX15" fmla="*/ 973 w 10000"/>
                <a:gd name="connsiteY15" fmla="*/ 821 h 10000"/>
                <a:gd name="connsiteX16" fmla="*/ 1825 w 10000"/>
                <a:gd name="connsiteY16" fmla="*/ 2224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553 w 10000"/>
                <a:gd name="connsiteY11" fmla="*/ 2323 h 10000"/>
                <a:gd name="connsiteX12" fmla="*/ 4453 w 10000"/>
                <a:gd name="connsiteY12" fmla="*/ 2342 h 10000"/>
                <a:gd name="connsiteX13" fmla="*/ 3700 w 10000"/>
                <a:gd name="connsiteY13" fmla="*/ 2142 h 10000"/>
                <a:gd name="connsiteX14" fmla="*/ 2621 w 10000"/>
                <a:gd name="connsiteY14" fmla="*/ 2510 h 10000"/>
                <a:gd name="connsiteX15" fmla="*/ 973 w 10000"/>
                <a:gd name="connsiteY15" fmla="*/ 821 h 10000"/>
                <a:gd name="connsiteX16" fmla="*/ 1825 w 10000"/>
                <a:gd name="connsiteY16" fmla="*/ 2224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7 w 10000"/>
                <a:gd name="connsiteY1" fmla="*/ 1001 h 10000"/>
                <a:gd name="connsiteX2" fmla="*/ 9894 w 10000"/>
                <a:gd name="connsiteY2" fmla="*/ 331 h 10000"/>
                <a:gd name="connsiteX3" fmla="*/ 9098 w 10000"/>
                <a:gd name="connsiteY3" fmla="*/ 450 h 10000"/>
                <a:gd name="connsiteX4" fmla="*/ 9454 w 10000"/>
                <a:gd name="connsiteY4" fmla="*/ 81 h 10000"/>
                <a:gd name="connsiteX5" fmla="*/ 8978 w 10000"/>
                <a:gd name="connsiteY5" fmla="*/ 731 h 10000"/>
                <a:gd name="connsiteX6" fmla="*/ 8782 w 10000"/>
                <a:gd name="connsiteY6" fmla="*/ 1096 h 10000"/>
                <a:gd name="connsiteX7" fmla="*/ 8727 w 10000"/>
                <a:gd name="connsiteY7" fmla="*/ 0 h 10000"/>
                <a:gd name="connsiteX8" fmla="*/ 8816 w 10000"/>
                <a:gd name="connsiteY8" fmla="*/ 551 h 10000"/>
                <a:gd name="connsiteX9" fmla="*/ 8395 w 10000"/>
                <a:gd name="connsiteY9" fmla="*/ 126 h 10000"/>
                <a:gd name="connsiteX10" fmla="*/ 5657 w 10000"/>
                <a:gd name="connsiteY10" fmla="*/ 1948 h 10000"/>
                <a:gd name="connsiteX11" fmla="*/ 3553 w 10000"/>
                <a:gd name="connsiteY11" fmla="*/ 2323 h 10000"/>
                <a:gd name="connsiteX12" fmla="*/ 4453 w 10000"/>
                <a:gd name="connsiteY12" fmla="*/ 2342 h 10000"/>
                <a:gd name="connsiteX13" fmla="*/ 3700 w 10000"/>
                <a:gd name="connsiteY13" fmla="*/ 2142 h 10000"/>
                <a:gd name="connsiteX14" fmla="*/ 2621 w 10000"/>
                <a:gd name="connsiteY14" fmla="*/ 2510 h 10000"/>
                <a:gd name="connsiteX15" fmla="*/ 1768 w 10000"/>
                <a:gd name="connsiteY15" fmla="*/ 2523 h 10000"/>
                <a:gd name="connsiteX16" fmla="*/ 1825 w 10000"/>
                <a:gd name="connsiteY16" fmla="*/ 2224 h 10000"/>
                <a:gd name="connsiteX17" fmla="*/ 706 w 10000"/>
                <a:gd name="connsiteY17" fmla="*/ 2283 h 10000"/>
                <a:gd name="connsiteX18" fmla="*/ 0 w 10000"/>
                <a:gd name="connsiteY18" fmla="*/ 1566 h 10000"/>
                <a:gd name="connsiteX19" fmla="*/ 820 w 10000"/>
                <a:gd name="connsiteY19" fmla="*/ 2969 h 10000"/>
                <a:gd name="connsiteX20" fmla="*/ 383 w 10000"/>
                <a:gd name="connsiteY20" fmla="*/ 3460 h 10000"/>
                <a:gd name="connsiteX21" fmla="*/ 1257 w 10000"/>
                <a:gd name="connsiteY21" fmla="*/ 4378 h 10000"/>
                <a:gd name="connsiteX22" fmla="*/ 1257 w 10000"/>
                <a:gd name="connsiteY22" fmla="*/ 5294 h 10000"/>
                <a:gd name="connsiteX23" fmla="*/ 2077 w 10000"/>
                <a:gd name="connsiteY23" fmla="*/ 5784 h 10000"/>
                <a:gd name="connsiteX24" fmla="*/ 4153 w 10000"/>
                <a:gd name="connsiteY24" fmla="*/ 8593 h 10000"/>
                <a:gd name="connsiteX25" fmla="*/ 4591 w 10000"/>
                <a:gd name="connsiteY25" fmla="*/ 9023 h 10000"/>
                <a:gd name="connsiteX26" fmla="*/ 5410 w 10000"/>
                <a:gd name="connsiteY26" fmla="*/ 9023 h 10000"/>
                <a:gd name="connsiteX27" fmla="*/ 6230 w 10000"/>
                <a:gd name="connsiteY27" fmla="*/ 10000 h 10000"/>
                <a:gd name="connsiteX28" fmla="*/ 7105 w 10000"/>
                <a:gd name="connsiteY28" fmla="*/ 10000 h 10000"/>
                <a:gd name="connsiteX29" fmla="*/ 8361 w 10000"/>
                <a:gd name="connsiteY29" fmla="*/ 9511 h 10000"/>
                <a:gd name="connsiteX30" fmla="*/ 8744 w 10000"/>
                <a:gd name="connsiteY30" fmla="*/ 9023 h 10000"/>
                <a:gd name="connsiteX31" fmla="*/ 9618 w 10000"/>
                <a:gd name="connsiteY31" fmla="*/ 9023 h 10000"/>
                <a:gd name="connsiteX32" fmla="*/ 9618 w 10000"/>
                <a:gd name="connsiteY32" fmla="*/ 8593 h 10000"/>
                <a:gd name="connsiteX33" fmla="*/ 9180 w 10000"/>
                <a:gd name="connsiteY33" fmla="*/ 8105 h 10000"/>
                <a:gd name="connsiteX34" fmla="*/ 8361 w 10000"/>
                <a:gd name="connsiteY34" fmla="*/ 6700 h 10000"/>
                <a:gd name="connsiteX35" fmla="*/ 7924 w 10000"/>
                <a:gd name="connsiteY35" fmla="*/ 6211 h 10000"/>
                <a:gd name="connsiteX36" fmla="*/ 7924 w 10000"/>
                <a:gd name="connsiteY36" fmla="*/ 5784 h 10000"/>
                <a:gd name="connsiteX37" fmla="*/ 8361 w 10000"/>
                <a:gd name="connsiteY37" fmla="*/ 5784 h 10000"/>
                <a:gd name="connsiteX38" fmla="*/ 874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9617 w 9617"/>
                <a:gd name="connsiteY0" fmla="*/ 650 h 10000"/>
                <a:gd name="connsiteX1" fmla="*/ 9544 w 9617"/>
                <a:gd name="connsiteY1" fmla="*/ 1001 h 10000"/>
                <a:gd name="connsiteX2" fmla="*/ 9511 w 9617"/>
                <a:gd name="connsiteY2" fmla="*/ 331 h 10000"/>
                <a:gd name="connsiteX3" fmla="*/ 8715 w 9617"/>
                <a:gd name="connsiteY3" fmla="*/ 450 h 10000"/>
                <a:gd name="connsiteX4" fmla="*/ 9071 w 9617"/>
                <a:gd name="connsiteY4" fmla="*/ 81 h 10000"/>
                <a:gd name="connsiteX5" fmla="*/ 8595 w 9617"/>
                <a:gd name="connsiteY5" fmla="*/ 731 h 10000"/>
                <a:gd name="connsiteX6" fmla="*/ 8399 w 9617"/>
                <a:gd name="connsiteY6" fmla="*/ 1096 h 10000"/>
                <a:gd name="connsiteX7" fmla="*/ 8344 w 9617"/>
                <a:gd name="connsiteY7" fmla="*/ 0 h 10000"/>
                <a:gd name="connsiteX8" fmla="*/ 8433 w 9617"/>
                <a:gd name="connsiteY8" fmla="*/ 551 h 10000"/>
                <a:gd name="connsiteX9" fmla="*/ 8012 w 9617"/>
                <a:gd name="connsiteY9" fmla="*/ 126 h 10000"/>
                <a:gd name="connsiteX10" fmla="*/ 5274 w 9617"/>
                <a:gd name="connsiteY10" fmla="*/ 1948 h 10000"/>
                <a:gd name="connsiteX11" fmla="*/ 3170 w 9617"/>
                <a:gd name="connsiteY11" fmla="*/ 2323 h 10000"/>
                <a:gd name="connsiteX12" fmla="*/ 4070 w 9617"/>
                <a:gd name="connsiteY12" fmla="*/ 2342 h 10000"/>
                <a:gd name="connsiteX13" fmla="*/ 3317 w 9617"/>
                <a:gd name="connsiteY13" fmla="*/ 2142 h 10000"/>
                <a:gd name="connsiteX14" fmla="*/ 2238 w 9617"/>
                <a:gd name="connsiteY14" fmla="*/ 2510 h 10000"/>
                <a:gd name="connsiteX15" fmla="*/ 1385 w 9617"/>
                <a:gd name="connsiteY15" fmla="*/ 2523 h 10000"/>
                <a:gd name="connsiteX16" fmla="*/ 1442 w 9617"/>
                <a:gd name="connsiteY16" fmla="*/ 2224 h 10000"/>
                <a:gd name="connsiteX17" fmla="*/ 323 w 9617"/>
                <a:gd name="connsiteY17" fmla="*/ 2283 h 10000"/>
                <a:gd name="connsiteX18" fmla="*/ 583 w 9617"/>
                <a:gd name="connsiteY18" fmla="*/ 3147 h 10000"/>
                <a:gd name="connsiteX19" fmla="*/ 437 w 9617"/>
                <a:gd name="connsiteY19" fmla="*/ 2969 h 10000"/>
                <a:gd name="connsiteX20" fmla="*/ 0 w 9617"/>
                <a:gd name="connsiteY20" fmla="*/ 3460 h 10000"/>
                <a:gd name="connsiteX21" fmla="*/ 874 w 9617"/>
                <a:gd name="connsiteY21" fmla="*/ 4378 h 10000"/>
                <a:gd name="connsiteX22" fmla="*/ 874 w 9617"/>
                <a:gd name="connsiteY22" fmla="*/ 5294 h 10000"/>
                <a:gd name="connsiteX23" fmla="*/ 1694 w 9617"/>
                <a:gd name="connsiteY23" fmla="*/ 5784 h 10000"/>
                <a:gd name="connsiteX24" fmla="*/ 3770 w 9617"/>
                <a:gd name="connsiteY24" fmla="*/ 8593 h 10000"/>
                <a:gd name="connsiteX25" fmla="*/ 4208 w 9617"/>
                <a:gd name="connsiteY25" fmla="*/ 9023 h 10000"/>
                <a:gd name="connsiteX26" fmla="*/ 5027 w 9617"/>
                <a:gd name="connsiteY26" fmla="*/ 9023 h 10000"/>
                <a:gd name="connsiteX27" fmla="*/ 5847 w 9617"/>
                <a:gd name="connsiteY27" fmla="*/ 10000 h 10000"/>
                <a:gd name="connsiteX28" fmla="*/ 6722 w 9617"/>
                <a:gd name="connsiteY28" fmla="*/ 10000 h 10000"/>
                <a:gd name="connsiteX29" fmla="*/ 7978 w 9617"/>
                <a:gd name="connsiteY29" fmla="*/ 9511 h 10000"/>
                <a:gd name="connsiteX30" fmla="*/ 8361 w 9617"/>
                <a:gd name="connsiteY30" fmla="*/ 9023 h 10000"/>
                <a:gd name="connsiteX31" fmla="*/ 9235 w 9617"/>
                <a:gd name="connsiteY31" fmla="*/ 9023 h 10000"/>
                <a:gd name="connsiteX32" fmla="*/ 9235 w 9617"/>
                <a:gd name="connsiteY32" fmla="*/ 8593 h 10000"/>
                <a:gd name="connsiteX33" fmla="*/ 8797 w 9617"/>
                <a:gd name="connsiteY33" fmla="*/ 8105 h 10000"/>
                <a:gd name="connsiteX34" fmla="*/ 7978 w 9617"/>
                <a:gd name="connsiteY34" fmla="*/ 6700 h 10000"/>
                <a:gd name="connsiteX35" fmla="*/ 7541 w 9617"/>
                <a:gd name="connsiteY35" fmla="*/ 6211 h 10000"/>
                <a:gd name="connsiteX36" fmla="*/ 7541 w 9617"/>
                <a:gd name="connsiteY36" fmla="*/ 5784 h 10000"/>
                <a:gd name="connsiteX37" fmla="*/ 7978 w 9617"/>
                <a:gd name="connsiteY37" fmla="*/ 5784 h 10000"/>
                <a:gd name="connsiteX38" fmla="*/ 8361 w 9617"/>
                <a:gd name="connsiteY38" fmla="*/ 3888 h 10000"/>
                <a:gd name="connsiteX39" fmla="*/ 9617 w 9617"/>
                <a:gd name="connsiteY39" fmla="*/ 1566 h 10000"/>
                <a:gd name="connsiteX40" fmla="*/ 9617 w 9617"/>
                <a:gd name="connsiteY40" fmla="*/ 650 h 10000"/>
                <a:gd name="connsiteX0" fmla="*/ 10000 w 10000"/>
                <a:gd name="connsiteY0" fmla="*/ 650 h 10000"/>
                <a:gd name="connsiteX1" fmla="*/ 9924 w 10000"/>
                <a:gd name="connsiteY1" fmla="*/ 1001 h 10000"/>
                <a:gd name="connsiteX2" fmla="*/ 9890 w 10000"/>
                <a:gd name="connsiteY2" fmla="*/ 331 h 10000"/>
                <a:gd name="connsiteX3" fmla="*/ 9062 w 10000"/>
                <a:gd name="connsiteY3" fmla="*/ 450 h 10000"/>
                <a:gd name="connsiteX4" fmla="*/ 9432 w 10000"/>
                <a:gd name="connsiteY4" fmla="*/ 81 h 10000"/>
                <a:gd name="connsiteX5" fmla="*/ 8937 w 10000"/>
                <a:gd name="connsiteY5" fmla="*/ 731 h 10000"/>
                <a:gd name="connsiteX6" fmla="*/ 8733 w 10000"/>
                <a:gd name="connsiteY6" fmla="*/ 1096 h 10000"/>
                <a:gd name="connsiteX7" fmla="*/ 8676 w 10000"/>
                <a:gd name="connsiteY7" fmla="*/ 0 h 10000"/>
                <a:gd name="connsiteX8" fmla="*/ 8769 w 10000"/>
                <a:gd name="connsiteY8" fmla="*/ 551 h 10000"/>
                <a:gd name="connsiteX9" fmla="*/ 6736 w 10000"/>
                <a:gd name="connsiteY9" fmla="*/ 491 h 10000"/>
                <a:gd name="connsiteX10" fmla="*/ 5484 w 10000"/>
                <a:gd name="connsiteY10" fmla="*/ 1948 h 10000"/>
                <a:gd name="connsiteX11" fmla="*/ 3296 w 10000"/>
                <a:gd name="connsiteY11" fmla="*/ 2323 h 10000"/>
                <a:gd name="connsiteX12" fmla="*/ 4232 w 10000"/>
                <a:gd name="connsiteY12" fmla="*/ 2342 h 10000"/>
                <a:gd name="connsiteX13" fmla="*/ 3449 w 10000"/>
                <a:gd name="connsiteY13" fmla="*/ 2142 h 10000"/>
                <a:gd name="connsiteX14" fmla="*/ 2327 w 10000"/>
                <a:gd name="connsiteY14" fmla="*/ 2510 h 10000"/>
                <a:gd name="connsiteX15" fmla="*/ 1440 w 10000"/>
                <a:gd name="connsiteY15" fmla="*/ 2523 h 10000"/>
                <a:gd name="connsiteX16" fmla="*/ 1499 w 10000"/>
                <a:gd name="connsiteY16" fmla="*/ 2224 h 10000"/>
                <a:gd name="connsiteX17" fmla="*/ 336 w 10000"/>
                <a:gd name="connsiteY17" fmla="*/ 2283 h 10000"/>
                <a:gd name="connsiteX18" fmla="*/ 606 w 10000"/>
                <a:gd name="connsiteY18" fmla="*/ 3147 h 10000"/>
                <a:gd name="connsiteX19" fmla="*/ 454 w 10000"/>
                <a:gd name="connsiteY19" fmla="*/ 2969 h 10000"/>
                <a:gd name="connsiteX20" fmla="*/ 0 w 10000"/>
                <a:gd name="connsiteY20" fmla="*/ 3460 h 10000"/>
                <a:gd name="connsiteX21" fmla="*/ 909 w 10000"/>
                <a:gd name="connsiteY21" fmla="*/ 4378 h 10000"/>
                <a:gd name="connsiteX22" fmla="*/ 909 w 10000"/>
                <a:gd name="connsiteY22" fmla="*/ 5294 h 10000"/>
                <a:gd name="connsiteX23" fmla="*/ 1761 w 10000"/>
                <a:gd name="connsiteY23" fmla="*/ 5784 h 10000"/>
                <a:gd name="connsiteX24" fmla="*/ 3920 w 10000"/>
                <a:gd name="connsiteY24" fmla="*/ 8593 h 10000"/>
                <a:gd name="connsiteX25" fmla="*/ 4376 w 10000"/>
                <a:gd name="connsiteY25" fmla="*/ 9023 h 10000"/>
                <a:gd name="connsiteX26" fmla="*/ 5227 w 10000"/>
                <a:gd name="connsiteY26" fmla="*/ 9023 h 10000"/>
                <a:gd name="connsiteX27" fmla="*/ 6080 w 10000"/>
                <a:gd name="connsiteY27" fmla="*/ 10000 h 10000"/>
                <a:gd name="connsiteX28" fmla="*/ 6990 w 10000"/>
                <a:gd name="connsiteY28" fmla="*/ 10000 h 10000"/>
                <a:gd name="connsiteX29" fmla="*/ 8296 w 10000"/>
                <a:gd name="connsiteY29" fmla="*/ 9511 h 10000"/>
                <a:gd name="connsiteX30" fmla="*/ 8694 w 10000"/>
                <a:gd name="connsiteY30" fmla="*/ 9023 h 10000"/>
                <a:gd name="connsiteX31" fmla="*/ 9603 w 10000"/>
                <a:gd name="connsiteY31" fmla="*/ 9023 h 10000"/>
                <a:gd name="connsiteX32" fmla="*/ 9603 w 10000"/>
                <a:gd name="connsiteY32" fmla="*/ 8593 h 10000"/>
                <a:gd name="connsiteX33" fmla="*/ 9147 w 10000"/>
                <a:gd name="connsiteY33" fmla="*/ 8105 h 10000"/>
                <a:gd name="connsiteX34" fmla="*/ 8296 w 10000"/>
                <a:gd name="connsiteY34" fmla="*/ 6700 h 10000"/>
                <a:gd name="connsiteX35" fmla="*/ 7841 w 10000"/>
                <a:gd name="connsiteY35" fmla="*/ 6211 h 10000"/>
                <a:gd name="connsiteX36" fmla="*/ 7841 w 10000"/>
                <a:gd name="connsiteY36" fmla="*/ 5784 h 10000"/>
                <a:gd name="connsiteX37" fmla="*/ 8296 w 10000"/>
                <a:gd name="connsiteY37" fmla="*/ 5784 h 10000"/>
                <a:gd name="connsiteX38" fmla="*/ 869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650 h 10000"/>
                <a:gd name="connsiteX1" fmla="*/ 9924 w 10000"/>
                <a:gd name="connsiteY1" fmla="*/ 1001 h 10000"/>
                <a:gd name="connsiteX2" fmla="*/ 9890 w 10000"/>
                <a:gd name="connsiteY2" fmla="*/ 331 h 10000"/>
                <a:gd name="connsiteX3" fmla="*/ 9062 w 10000"/>
                <a:gd name="connsiteY3" fmla="*/ 450 h 10000"/>
                <a:gd name="connsiteX4" fmla="*/ 9432 w 10000"/>
                <a:gd name="connsiteY4" fmla="*/ 81 h 10000"/>
                <a:gd name="connsiteX5" fmla="*/ 8937 w 10000"/>
                <a:gd name="connsiteY5" fmla="*/ 731 h 10000"/>
                <a:gd name="connsiteX6" fmla="*/ 8733 w 10000"/>
                <a:gd name="connsiteY6" fmla="*/ 1096 h 10000"/>
                <a:gd name="connsiteX7" fmla="*/ 8676 w 10000"/>
                <a:gd name="connsiteY7" fmla="*/ 0 h 10000"/>
                <a:gd name="connsiteX8" fmla="*/ 7883 w 10000"/>
                <a:gd name="connsiteY8" fmla="*/ 1767 h 10000"/>
                <a:gd name="connsiteX9" fmla="*/ 6736 w 10000"/>
                <a:gd name="connsiteY9" fmla="*/ 491 h 10000"/>
                <a:gd name="connsiteX10" fmla="*/ 5484 w 10000"/>
                <a:gd name="connsiteY10" fmla="*/ 1948 h 10000"/>
                <a:gd name="connsiteX11" fmla="*/ 3296 w 10000"/>
                <a:gd name="connsiteY11" fmla="*/ 2323 h 10000"/>
                <a:gd name="connsiteX12" fmla="*/ 4232 w 10000"/>
                <a:gd name="connsiteY12" fmla="*/ 2342 h 10000"/>
                <a:gd name="connsiteX13" fmla="*/ 3449 w 10000"/>
                <a:gd name="connsiteY13" fmla="*/ 2142 h 10000"/>
                <a:gd name="connsiteX14" fmla="*/ 2327 w 10000"/>
                <a:gd name="connsiteY14" fmla="*/ 2510 h 10000"/>
                <a:gd name="connsiteX15" fmla="*/ 1440 w 10000"/>
                <a:gd name="connsiteY15" fmla="*/ 2523 h 10000"/>
                <a:gd name="connsiteX16" fmla="*/ 1499 w 10000"/>
                <a:gd name="connsiteY16" fmla="*/ 2224 h 10000"/>
                <a:gd name="connsiteX17" fmla="*/ 336 w 10000"/>
                <a:gd name="connsiteY17" fmla="*/ 2283 h 10000"/>
                <a:gd name="connsiteX18" fmla="*/ 606 w 10000"/>
                <a:gd name="connsiteY18" fmla="*/ 3147 h 10000"/>
                <a:gd name="connsiteX19" fmla="*/ 454 w 10000"/>
                <a:gd name="connsiteY19" fmla="*/ 2969 h 10000"/>
                <a:gd name="connsiteX20" fmla="*/ 0 w 10000"/>
                <a:gd name="connsiteY20" fmla="*/ 3460 h 10000"/>
                <a:gd name="connsiteX21" fmla="*/ 909 w 10000"/>
                <a:gd name="connsiteY21" fmla="*/ 4378 h 10000"/>
                <a:gd name="connsiteX22" fmla="*/ 909 w 10000"/>
                <a:gd name="connsiteY22" fmla="*/ 5294 h 10000"/>
                <a:gd name="connsiteX23" fmla="*/ 1761 w 10000"/>
                <a:gd name="connsiteY23" fmla="*/ 5784 h 10000"/>
                <a:gd name="connsiteX24" fmla="*/ 3920 w 10000"/>
                <a:gd name="connsiteY24" fmla="*/ 8593 h 10000"/>
                <a:gd name="connsiteX25" fmla="*/ 4376 w 10000"/>
                <a:gd name="connsiteY25" fmla="*/ 9023 h 10000"/>
                <a:gd name="connsiteX26" fmla="*/ 5227 w 10000"/>
                <a:gd name="connsiteY26" fmla="*/ 9023 h 10000"/>
                <a:gd name="connsiteX27" fmla="*/ 6080 w 10000"/>
                <a:gd name="connsiteY27" fmla="*/ 10000 h 10000"/>
                <a:gd name="connsiteX28" fmla="*/ 6990 w 10000"/>
                <a:gd name="connsiteY28" fmla="*/ 10000 h 10000"/>
                <a:gd name="connsiteX29" fmla="*/ 8296 w 10000"/>
                <a:gd name="connsiteY29" fmla="*/ 9511 h 10000"/>
                <a:gd name="connsiteX30" fmla="*/ 8694 w 10000"/>
                <a:gd name="connsiteY30" fmla="*/ 9023 h 10000"/>
                <a:gd name="connsiteX31" fmla="*/ 9603 w 10000"/>
                <a:gd name="connsiteY31" fmla="*/ 9023 h 10000"/>
                <a:gd name="connsiteX32" fmla="*/ 9603 w 10000"/>
                <a:gd name="connsiteY32" fmla="*/ 8593 h 10000"/>
                <a:gd name="connsiteX33" fmla="*/ 9147 w 10000"/>
                <a:gd name="connsiteY33" fmla="*/ 8105 h 10000"/>
                <a:gd name="connsiteX34" fmla="*/ 8296 w 10000"/>
                <a:gd name="connsiteY34" fmla="*/ 6700 h 10000"/>
                <a:gd name="connsiteX35" fmla="*/ 7841 w 10000"/>
                <a:gd name="connsiteY35" fmla="*/ 6211 h 10000"/>
                <a:gd name="connsiteX36" fmla="*/ 7841 w 10000"/>
                <a:gd name="connsiteY36" fmla="*/ 5784 h 10000"/>
                <a:gd name="connsiteX37" fmla="*/ 8296 w 10000"/>
                <a:gd name="connsiteY37" fmla="*/ 5784 h 10000"/>
                <a:gd name="connsiteX38" fmla="*/ 8694 w 10000"/>
                <a:gd name="connsiteY38" fmla="*/ 3888 h 10000"/>
                <a:gd name="connsiteX39" fmla="*/ 10000 w 10000"/>
                <a:gd name="connsiteY39" fmla="*/ 1566 h 10000"/>
                <a:gd name="connsiteX40" fmla="*/ 10000 w 10000"/>
                <a:gd name="connsiteY40" fmla="*/ 650 h 10000"/>
                <a:gd name="connsiteX0" fmla="*/ 10000 w 10000"/>
                <a:gd name="connsiteY0" fmla="*/ 569 h 9919"/>
                <a:gd name="connsiteX1" fmla="*/ 9924 w 10000"/>
                <a:gd name="connsiteY1" fmla="*/ 920 h 9919"/>
                <a:gd name="connsiteX2" fmla="*/ 9890 w 10000"/>
                <a:gd name="connsiteY2" fmla="*/ 250 h 9919"/>
                <a:gd name="connsiteX3" fmla="*/ 9062 w 10000"/>
                <a:gd name="connsiteY3" fmla="*/ 369 h 9919"/>
                <a:gd name="connsiteX4" fmla="*/ 9432 w 10000"/>
                <a:gd name="connsiteY4" fmla="*/ 0 h 9919"/>
                <a:gd name="connsiteX5" fmla="*/ 8937 w 10000"/>
                <a:gd name="connsiteY5" fmla="*/ 650 h 9919"/>
                <a:gd name="connsiteX6" fmla="*/ 8733 w 10000"/>
                <a:gd name="connsiteY6" fmla="*/ 1015 h 9919"/>
                <a:gd name="connsiteX7" fmla="*/ 9208 w 10000"/>
                <a:gd name="connsiteY7" fmla="*/ 405 h 9919"/>
                <a:gd name="connsiteX8" fmla="*/ 7883 w 10000"/>
                <a:gd name="connsiteY8" fmla="*/ 1686 h 9919"/>
                <a:gd name="connsiteX9" fmla="*/ 6736 w 10000"/>
                <a:gd name="connsiteY9" fmla="*/ 410 h 9919"/>
                <a:gd name="connsiteX10" fmla="*/ 5484 w 10000"/>
                <a:gd name="connsiteY10" fmla="*/ 1867 h 9919"/>
                <a:gd name="connsiteX11" fmla="*/ 3296 w 10000"/>
                <a:gd name="connsiteY11" fmla="*/ 2242 h 9919"/>
                <a:gd name="connsiteX12" fmla="*/ 4232 w 10000"/>
                <a:gd name="connsiteY12" fmla="*/ 2261 h 9919"/>
                <a:gd name="connsiteX13" fmla="*/ 3449 w 10000"/>
                <a:gd name="connsiteY13" fmla="*/ 2061 h 9919"/>
                <a:gd name="connsiteX14" fmla="*/ 2327 w 10000"/>
                <a:gd name="connsiteY14" fmla="*/ 2429 h 9919"/>
                <a:gd name="connsiteX15" fmla="*/ 1440 w 10000"/>
                <a:gd name="connsiteY15" fmla="*/ 2442 h 9919"/>
                <a:gd name="connsiteX16" fmla="*/ 1499 w 10000"/>
                <a:gd name="connsiteY16" fmla="*/ 2143 h 9919"/>
                <a:gd name="connsiteX17" fmla="*/ 336 w 10000"/>
                <a:gd name="connsiteY17" fmla="*/ 2202 h 9919"/>
                <a:gd name="connsiteX18" fmla="*/ 606 w 10000"/>
                <a:gd name="connsiteY18" fmla="*/ 3066 h 9919"/>
                <a:gd name="connsiteX19" fmla="*/ 454 w 10000"/>
                <a:gd name="connsiteY19" fmla="*/ 2888 h 9919"/>
                <a:gd name="connsiteX20" fmla="*/ 0 w 10000"/>
                <a:gd name="connsiteY20" fmla="*/ 3379 h 9919"/>
                <a:gd name="connsiteX21" fmla="*/ 909 w 10000"/>
                <a:gd name="connsiteY21" fmla="*/ 4297 h 9919"/>
                <a:gd name="connsiteX22" fmla="*/ 909 w 10000"/>
                <a:gd name="connsiteY22" fmla="*/ 5213 h 9919"/>
                <a:gd name="connsiteX23" fmla="*/ 1761 w 10000"/>
                <a:gd name="connsiteY23" fmla="*/ 5703 h 9919"/>
                <a:gd name="connsiteX24" fmla="*/ 3920 w 10000"/>
                <a:gd name="connsiteY24" fmla="*/ 8512 h 9919"/>
                <a:gd name="connsiteX25" fmla="*/ 4376 w 10000"/>
                <a:gd name="connsiteY25" fmla="*/ 8942 h 9919"/>
                <a:gd name="connsiteX26" fmla="*/ 5227 w 10000"/>
                <a:gd name="connsiteY26" fmla="*/ 8942 h 9919"/>
                <a:gd name="connsiteX27" fmla="*/ 6080 w 10000"/>
                <a:gd name="connsiteY27" fmla="*/ 9919 h 9919"/>
                <a:gd name="connsiteX28" fmla="*/ 6990 w 10000"/>
                <a:gd name="connsiteY28" fmla="*/ 9919 h 9919"/>
                <a:gd name="connsiteX29" fmla="*/ 8296 w 10000"/>
                <a:gd name="connsiteY29" fmla="*/ 9430 h 9919"/>
                <a:gd name="connsiteX30" fmla="*/ 8694 w 10000"/>
                <a:gd name="connsiteY30" fmla="*/ 8942 h 9919"/>
                <a:gd name="connsiteX31" fmla="*/ 9603 w 10000"/>
                <a:gd name="connsiteY31" fmla="*/ 8942 h 9919"/>
                <a:gd name="connsiteX32" fmla="*/ 9603 w 10000"/>
                <a:gd name="connsiteY32" fmla="*/ 8512 h 9919"/>
                <a:gd name="connsiteX33" fmla="*/ 9147 w 10000"/>
                <a:gd name="connsiteY33" fmla="*/ 8024 h 9919"/>
                <a:gd name="connsiteX34" fmla="*/ 8296 w 10000"/>
                <a:gd name="connsiteY34" fmla="*/ 6619 h 9919"/>
                <a:gd name="connsiteX35" fmla="*/ 7841 w 10000"/>
                <a:gd name="connsiteY35" fmla="*/ 6130 h 9919"/>
                <a:gd name="connsiteX36" fmla="*/ 7841 w 10000"/>
                <a:gd name="connsiteY36" fmla="*/ 5703 h 9919"/>
                <a:gd name="connsiteX37" fmla="*/ 8296 w 10000"/>
                <a:gd name="connsiteY37" fmla="*/ 5703 h 9919"/>
                <a:gd name="connsiteX38" fmla="*/ 8694 w 10000"/>
                <a:gd name="connsiteY38" fmla="*/ 3807 h 9919"/>
                <a:gd name="connsiteX39" fmla="*/ 10000 w 10000"/>
                <a:gd name="connsiteY39" fmla="*/ 1485 h 9919"/>
                <a:gd name="connsiteX40" fmla="*/ 10000 w 10000"/>
                <a:gd name="connsiteY40" fmla="*/ 569 h 9919"/>
                <a:gd name="connsiteX0" fmla="*/ 9586 w 10000"/>
                <a:gd name="connsiteY0" fmla="*/ 2045 h 10000"/>
                <a:gd name="connsiteX1" fmla="*/ 9924 w 10000"/>
                <a:gd name="connsiteY1" fmla="*/ 928 h 10000"/>
                <a:gd name="connsiteX2" fmla="*/ 9890 w 10000"/>
                <a:gd name="connsiteY2" fmla="*/ 252 h 10000"/>
                <a:gd name="connsiteX3" fmla="*/ 9062 w 10000"/>
                <a:gd name="connsiteY3" fmla="*/ 372 h 10000"/>
                <a:gd name="connsiteX4" fmla="*/ 9432 w 10000"/>
                <a:gd name="connsiteY4" fmla="*/ 0 h 10000"/>
                <a:gd name="connsiteX5" fmla="*/ 8937 w 10000"/>
                <a:gd name="connsiteY5" fmla="*/ 655 h 10000"/>
                <a:gd name="connsiteX6" fmla="*/ 8733 w 10000"/>
                <a:gd name="connsiteY6" fmla="*/ 1023 h 10000"/>
                <a:gd name="connsiteX7" fmla="*/ 9208 w 10000"/>
                <a:gd name="connsiteY7" fmla="*/ 408 h 10000"/>
                <a:gd name="connsiteX8" fmla="*/ 7883 w 10000"/>
                <a:gd name="connsiteY8" fmla="*/ 1700 h 10000"/>
                <a:gd name="connsiteX9" fmla="*/ 6736 w 10000"/>
                <a:gd name="connsiteY9" fmla="*/ 413 h 10000"/>
                <a:gd name="connsiteX10" fmla="*/ 5484 w 10000"/>
                <a:gd name="connsiteY10" fmla="*/ 1882 h 10000"/>
                <a:gd name="connsiteX11" fmla="*/ 3296 w 10000"/>
                <a:gd name="connsiteY11" fmla="*/ 2260 h 10000"/>
                <a:gd name="connsiteX12" fmla="*/ 4232 w 10000"/>
                <a:gd name="connsiteY12" fmla="*/ 2279 h 10000"/>
                <a:gd name="connsiteX13" fmla="*/ 3449 w 10000"/>
                <a:gd name="connsiteY13" fmla="*/ 2078 h 10000"/>
                <a:gd name="connsiteX14" fmla="*/ 2327 w 10000"/>
                <a:gd name="connsiteY14" fmla="*/ 2449 h 10000"/>
                <a:gd name="connsiteX15" fmla="*/ 1440 w 10000"/>
                <a:gd name="connsiteY15" fmla="*/ 2462 h 10000"/>
                <a:gd name="connsiteX16" fmla="*/ 1499 w 10000"/>
                <a:gd name="connsiteY16" fmla="*/ 2161 h 10000"/>
                <a:gd name="connsiteX17" fmla="*/ 336 w 10000"/>
                <a:gd name="connsiteY17" fmla="*/ 2220 h 10000"/>
                <a:gd name="connsiteX18" fmla="*/ 606 w 10000"/>
                <a:gd name="connsiteY18" fmla="*/ 3091 h 10000"/>
                <a:gd name="connsiteX19" fmla="*/ 454 w 10000"/>
                <a:gd name="connsiteY19" fmla="*/ 2912 h 10000"/>
                <a:gd name="connsiteX20" fmla="*/ 0 w 10000"/>
                <a:gd name="connsiteY20" fmla="*/ 3407 h 10000"/>
                <a:gd name="connsiteX21" fmla="*/ 909 w 10000"/>
                <a:gd name="connsiteY21" fmla="*/ 4332 h 10000"/>
                <a:gd name="connsiteX22" fmla="*/ 909 w 10000"/>
                <a:gd name="connsiteY22" fmla="*/ 5256 h 10000"/>
                <a:gd name="connsiteX23" fmla="*/ 1761 w 10000"/>
                <a:gd name="connsiteY23" fmla="*/ 5750 h 10000"/>
                <a:gd name="connsiteX24" fmla="*/ 3920 w 10000"/>
                <a:gd name="connsiteY24" fmla="*/ 8582 h 10000"/>
                <a:gd name="connsiteX25" fmla="*/ 4376 w 10000"/>
                <a:gd name="connsiteY25" fmla="*/ 9015 h 10000"/>
                <a:gd name="connsiteX26" fmla="*/ 5227 w 10000"/>
                <a:gd name="connsiteY26" fmla="*/ 9015 h 10000"/>
                <a:gd name="connsiteX27" fmla="*/ 6080 w 10000"/>
                <a:gd name="connsiteY27" fmla="*/ 10000 h 10000"/>
                <a:gd name="connsiteX28" fmla="*/ 6990 w 10000"/>
                <a:gd name="connsiteY28" fmla="*/ 10000 h 10000"/>
                <a:gd name="connsiteX29" fmla="*/ 8296 w 10000"/>
                <a:gd name="connsiteY29" fmla="*/ 9507 h 10000"/>
                <a:gd name="connsiteX30" fmla="*/ 8694 w 10000"/>
                <a:gd name="connsiteY30" fmla="*/ 9015 h 10000"/>
                <a:gd name="connsiteX31" fmla="*/ 9603 w 10000"/>
                <a:gd name="connsiteY31" fmla="*/ 9015 h 10000"/>
                <a:gd name="connsiteX32" fmla="*/ 9603 w 10000"/>
                <a:gd name="connsiteY32" fmla="*/ 8582 h 10000"/>
                <a:gd name="connsiteX33" fmla="*/ 9147 w 10000"/>
                <a:gd name="connsiteY33" fmla="*/ 8090 h 10000"/>
                <a:gd name="connsiteX34" fmla="*/ 8296 w 10000"/>
                <a:gd name="connsiteY34" fmla="*/ 6673 h 10000"/>
                <a:gd name="connsiteX35" fmla="*/ 7841 w 10000"/>
                <a:gd name="connsiteY35" fmla="*/ 6180 h 10000"/>
                <a:gd name="connsiteX36" fmla="*/ 7841 w 10000"/>
                <a:gd name="connsiteY36" fmla="*/ 5750 h 10000"/>
                <a:gd name="connsiteX37" fmla="*/ 8296 w 10000"/>
                <a:gd name="connsiteY37" fmla="*/ 5750 h 10000"/>
                <a:gd name="connsiteX38" fmla="*/ 8694 w 10000"/>
                <a:gd name="connsiteY38" fmla="*/ 3838 h 10000"/>
                <a:gd name="connsiteX39" fmla="*/ 10000 w 10000"/>
                <a:gd name="connsiteY39" fmla="*/ 1497 h 10000"/>
                <a:gd name="connsiteX40" fmla="*/ 9586 w 10000"/>
                <a:gd name="connsiteY40" fmla="*/ 2045 h 10000"/>
                <a:gd name="connsiteX0" fmla="*/ 9586 w 10000"/>
                <a:gd name="connsiteY0" fmla="*/ 2045 h 10000"/>
                <a:gd name="connsiteX1" fmla="*/ 9924 w 10000"/>
                <a:gd name="connsiteY1" fmla="*/ 928 h 10000"/>
                <a:gd name="connsiteX2" fmla="*/ 9299 w 10000"/>
                <a:gd name="connsiteY2" fmla="*/ 742 h 10000"/>
                <a:gd name="connsiteX3" fmla="*/ 9062 w 10000"/>
                <a:gd name="connsiteY3" fmla="*/ 372 h 10000"/>
                <a:gd name="connsiteX4" fmla="*/ 9432 w 10000"/>
                <a:gd name="connsiteY4" fmla="*/ 0 h 10000"/>
                <a:gd name="connsiteX5" fmla="*/ 8937 w 10000"/>
                <a:gd name="connsiteY5" fmla="*/ 655 h 10000"/>
                <a:gd name="connsiteX6" fmla="*/ 8733 w 10000"/>
                <a:gd name="connsiteY6" fmla="*/ 1023 h 10000"/>
                <a:gd name="connsiteX7" fmla="*/ 9208 w 10000"/>
                <a:gd name="connsiteY7" fmla="*/ 408 h 10000"/>
                <a:gd name="connsiteX8" fmla="*/ 7883 w 10000"/>
                <a:gd name="connsiteY8" fmla="*/ 1700 h 10000"/>
                <a:gd name="connsiteX9" fmla="*/ 6736 w 10000"/>
                <a:gd name="connsiteY9" fmla="*/ 413 h 10000"/>
                <a:gd name="connsiteX10" fmla="*/ 5484 w 10000"/>
                <a:gd name="connsiteY10" fmla="*/ 1882 h 10000"/>
                <a:gd name="connsiteX11" fmla="*/ 3296 w 10000"/>
                <a:gd name="connsiteY11" fmla="*/ 2260 h 10000"/>
                <a:gd name="connsiteX12" fmla="*/ 4232 w 10000"/>
                <a:gd name="connsiteY12" fmla="*/ 2279 h 10000"/>
                <a:gd name="connsiteX13" fmla="*/ 3449 w 10000"/>
                <a:gd name="connsiteY13" fmla="*/ 2078 h 10000"/>
                <a:gd name="connsiteX14" fmla="*/ 2327 w 10000"/>
                <a:gd name="connsiteY14" fmla="*/ 2449 h 10000"/>
                <a:gd name="connsiteX15" fmla="*/ 1440 w 10000"/>
                <a:gd name="connsiteY15" fmla="*/ 2462 h 10000"/>
                <a:gd name="connsiteX16" fmla="*/ 1499 w 10000"/>
                <a:gd name="connsiteY16" fmla="*/ 2161 h 10000"/>
                <a:gd name="connsiteX17" fmla="*/ 336 w 10000"/>
                <a:gd name="connsiteY17" fmla="*/ 2220 h 10000"/>
                <a:gd name="connsiteX18" fmla="*/ 606 w 10000"/>
                <a:gd name="connsiteY18" fmla="*/ 3091 h 10000"/>
                <a:gd name="connsiteX19" fmla="*/ 454 w 10000"/>
                <a:gd name="connsiteY19" fmla="*/ 2912 h 10000"/>
                <a:gd name="connsiteX20" fmla="*/ 0 w 10000"/>
                <a:gd name="connsiteY20" fmla="*/ 3407 h 10000"/>
                <a:gd name="connsiteX21" fmla="*/ 909 w 10000"/>
                <a:gd name="connsiteY21" fmla="*/ 4332 h 10000"/>
                <a:gd name="connsiteX22" fmla="*/ 909 w 10000"/>
                <a:gd name="connsiteY22" fmla="*/ 5256 h 10000"/>
                <a:gd name="connsiteX23" fmla="*/ 1761 w 10000"/>
                <a:gd name="connsiteY23" fmla="*/ 5750 h 10000"/>
                <a:gd name="connsiteX24" fmla="*/ 3920 w 10000"/>
                <a:gd name="connsiteY24" fmla="*/ 8582 h 10000"/>
                <a:gd name="connsiteX25" fmla="*/ 4376 w 10000"/>
                <a:gd name="connsiteY25" fmla="*/ 9015 h 10000"/>
                <a:gd name="connsiteX26" fmla="*/ 5227 w 10000"/>
                <a:gd name="connsiteY26" fmla="*/ 9015 h 10000"/>
                <a:gd name="connsiteX27" fmla="*/ 6080 w 10000"/>
                <a:gd name="connsiteY27" fmla="*/ 10000 h 10000"/>
                <a:gd name="connsiteX28" fmla="*/ 6990 w 10000"/>
                <a:gd name="connsiteY28" fmla="*/ 10000 h 10000"/>
                <a:gd name="connsiteX29" fmla="*/ 8296 w 10000"/>
                <a:gd name="connsiteY29" fmla="*/ 9507 h 10000"/>
                <a:gd name="connsiteX30" fmla="*/ 8694 w 10000"/>
                <a:gd name="connsiteY30" fmla="*/ 9015 h 10000"/>
                <a:gd name="connsiteX31" fmla="*/ 9603 w 10000"/>
                <a:gd name="connsiteY31" fmla="*/ 9015 h 10000"/>
                <a:gd name="connsiteX32" fmla="*/ 9603 w 10000"/>
                <a:gd name="connsiteY32" fmla="*/ 8582 h 10000"/>
                <a:gd name="connsiteX33" fmla="*/ 9147 w 10000"/>
                <a:gd name="connsiteY33" fmla="*/ 8090 h 10000"/>
                <a:gd name="connsiteX34" fmla="*/ 8296 w 10000"/>
                <a:gd name="connsiteY34" fmla="*/ 6673 h 10000"/>
                <a:gd name="connsiteX35" fmla="*/ 7841 w 10000"/>
                <a:gd name="connsiteY35" fmla="*/ 6180 h 10000"/>
                <a:gd name="connsiteX36" fmla="*/ 7841 w 10000"/>
                <a:gd name="connsiteY36" fmla="*/ 5750 h 10000"/>
                <a:gd name="connsiteX37" fmla="*/ 8296 w 10000"/>
                <a:gd name="connsiteY37" fmla="*/ 5750 h 10000"/>
                <a:gd name="connsiteX38" fmla="*/ 8694 w 10000"/>
                <a:gd name="connsiteY38" fmla="*/ 3838 h 10000"/>
                <a:gd name="connsiteX39" fmla="*/ 10000 w 10000"/>
                <a:gd name="connsiteY39" fmla="*/ 1497 h 10000"/>
                <a:gd name="connsiteX40" fmla="*/ 9586 w 10000"/>
                <a:gd name="connsiteY40" fmla="*/ 2045 h 10000"/>
                <a:gd name="connsiteX0" fmla="*/ 9586 w 10000"/>
                <a:gd name="connsiteY0" fmla="*/ 2045 h 10000"/>
                <a:gd name="connsiteX1" fmla="*/ 9274 w 10000"/>
                <a:gd name="connsiteY1" fmla="*/ 1296 h 10000"/>
                <a:gd name="connsiteX2" fmla="*/ 9299 w 10000"/>
                <a:gd name="connsiteY2" fmla="*/ 742 h 10000"/>
                <a:gd name="connsiteX3" fmla="*/ 9062 w 10000"/>
                <a:gd name="connsiteY3" fmla="*/ 372 h 10000"/>
                <a:gd name="connsiteX4" fmla="*/ 9432 w 10000"/>
                <a:gd name="connsiteY4" fmla="*/ 0 h 10000"/>
                <a:gd name="connsiteX5" fmla="*/ 8937 w 10000"/>
                <a:gd name="connsiteY5" fmla="*/ 655 h 10000"/>
                <a:gd name="connsiteX6" fmla="*/ 8733 w 10000"/>
                <a:gd name="connsiteY6" fmla="*/ 1023 h 10000"/>
                <a:gd name="connsiteX7" fmla="*/ 9208 w 10000"/>
                <a:gd name="connsiteY7" fmla="*/ 408 h 10000"/>
                <a:gd name="connsiteX8" fmla="*/ 7883 w 10000"/>
                <a:gd name="connsiteY8" fmla="*/ 1700 h 10000"/>
                <a:gd name="connsiteX9" fmla="*/ 6736 w 10000"/>
                <a:gd name="connsiteY9" fmla="*/ 413 h 10000"/>
                <a:gd name="connsiteX10" fmla="*/ 5484 w 10000"/>
                <a:gd name="connsiteY10" fmla="*/ 1882 h 10000"/>
                <a:gd name="connsiteX11" fmla="*/ 3296 w 10000"/>
                <a:gd name="connsiteY11" fmla="*/ 2260 h 10000"/>
                <a:gd name="connsiteX12" fmla="*/ 4232 w 10000"/>
                <a:gd name="connsiteY12" fmla="*/ 2279 h 10000"/>
                <a:gd name="connsiteX13" fmla="*/ 3449 w 10000"/>
                <a:gd name="connsiteY13" fmla="*/ 2078 h 10000"/>
                <a:gd name="connsiteX14" fmla="*/ 2327 w 10000"/>
                <a:gd name="connsiteY14" fmla="*/ 2449 h 10000"/>
                <a:gd name="connsiteX15" fmla="*/ 1440 w 10000"/>
                <a:gd name="connsiteY15" fmla="*/ 2462 h 10000"/>
                <a:gd name="connsiteX16" fmla="*/ 1499 w 10000"/>
                <a:gd name="connsiteY16" fmla="*/ 2161 h 10000"/>
                <a:gd name="connsiteX17" fmla="*/ 336 w 10000"/>
                <a:gd name="connsiteY17" fmla="*/ 2220 h 10000"/>
                <a:gd name="connsiteX18" fmla="*/ 606 w 10000"/>
                <a:gd name="connsiteY18" fmla="*/ 3091 h 10000"/>
                <a:gd name="connsiteX19" fmla="*/ 454 w 10000"/>
                <a:gd name="connsiteY19" fmla="*/ 2912 h 10000"/>
                <a:gd name="connsiteX20" fmla="*/ 0 w 10000"/>
                <a:gd name="connsiteY20" fmla="*/ 3407 h 10000"/>
                <a:gd name="connsiteX21" fmla="*/ 909 w 10000"/>
                <a:gd name="connsiteY21" fmla="*/ 4332 h 10000"/>
                <a:gd name="connsiteX22" fmla="*/ 909 w 10000"/>
                <a:gd name="connsiteY22" fmla="*/ 5256 h 10000"/>
                <a:gd name="connsiteX23" fmla="*/ 1761 w 10000"/>
                <a:gd name="connsiteY23" fmla="*/ 5750 h 10000"/>
                <a:gd name="connsiteX24" fmla="*/ 3920 w 10000"/>
                <a:gd name="connsiteY24" fmla="*/ 8582 h 10000"/>
                <a:gd name="connsiteX25" fmla="*/ 4376 w 10000"/>
                <a:gd name="connsiteY25" fmla="*/ 9015 h 10000"/>
                <a:gd name="connsiteX26" fmla="*/ 5227 w 10000"/>
                <a:gd name="connsiteY26" fmla="*/ 9015 h 10000"/>
                <a:gd name="connsiteX27" fmla="*/ 6080 w 10000"/>
                <a:gd name="connsiteY27" fmla="*/ 10000 h 10000"/>
                <a:gd name="connsiteX28" fmla="*/ 6990 w 10000"/>
                <a:gd name="connsiteY28" fmla="*/ 10000 h 10000"/>
                <a:gd name="connsiteX29" fmla="*/ 8296 w 10000"/>
                <a:gd name="connsiteY29" fmla="*/ 9507 h 10000"/>
                <a:gd name="connsiteX30" fmla="*/ 8694 w 10000"/>
                <a:gd name="connsiteY30" fmla="*/ 9015 h 10000"/>
                <a:gd name="connsiteX31" fmla="*/ 9603 w 10000"/>
                <a:gd name="connsiteY31" fmla="*/ 9015 h 10000"/>
                <a:gd name="connsiteX32" fmla="*/ 9603 w 10000"/>
                <a:gd name="connsiteY32" fmla="*/ 8582 h 10000"/>
                <a:gd name="connsiteX33" fmla="*/ 9147 w 10000"/>
                <a:gd name="connsiteY33" fmla="*/ 8090 h 10000"/>
                <a:gd name="connsiteX34" fmla="*/ 8296 w 10000"/>
                <a:gd name="connsiteY34" fmla="*/ 6673 h 10000"/>
                <a:gd name="connsiteX35" fmla="*/ 7841 w 10000"/>
                <a:gd name="connsiteY35" fmla="*/ 6180 h 10000"/>
                <a:gd name="connsiteX36" fmla="*/ 7841 w 10000"/>
                <a:gd name="connsiteY36" fmla="*/ 5750 h 10000"/>
                <a:gd name="connsiteX37" fmla="*/ 8296 w 10000"/>
                <a:gd name="connsiteY37" fmla="*/ 5750 h 10000"/>
                <a:gd name="connsiteX38" fmla="*/ 8694 w 10000"/>
                <a:gd name="connsiteY38" fmla="*/ 3838 h 10000"/>
                <a:gd name="connsiteX39" fmla="*/ 10000 w 10000"/>
                <a:gd name="connsiteY39" fmla="*/ 1497 h 10000"/>
                <a:gd name="connsiteX40" fmla="*/ 9586 w 10000"/>
                <a:gd name="connsiteY40" fmla="*/ 2045 h 10000"/>
                <a:gd name="connsiteX0" fmla="*/ 9586 w 10000"/>
                <a:gd name="connsiteY0" fmla="*/ 1673 h 9628"/>
                <a:gd name="connsiteX1" fmla="*/ 9274 w 10000"/>
                <a:gd name="connsiteY1" fmla="*/ 924 h 9628"/>
                <a:gd name="connsiteX2" fmla="*/ 9299 w 10000"/>
                <a:gd name="connsiteY2" fmla="*/ 370 h 9628"/>
                <a:gd name="connsiteX3" fmla="*/ 9062 w 10000"/>
                <a:gd name="connsiteY3" fmla="*/ 0 h 9628"/>
                <a:gd name="connsiteX4" fmla="*/ 8900 w 10000"/>
                <a:gd name="connsiteY4" fmla="*/ 609 h 9628"/>
                <a:gd name="connsiteX5" fmla="*/ 8937 w 10000"/>
                <a:gd name="connsiteY5" fmla="*/ 283 h 9628"/>
                <a:gd name="connsiteX6" fmla="*/ 8733 w 10000"/>
                <a:gd name="connsiteY6" fmla="*/ 651 h 9628"/>
                <a:gd name="connsiteX7" fmla="*/ 9208 w 10000"/>
                <a:gd name="connsiteY7" fmla="*/ 36 h 9628"/>
                <a:gd name="connsiteX8" fmla="*/ 7883 w 10000"/>
                <a:gd name="connsiteY8" fmla="*/ 1328 h 9628"/>
                <a:gd name="connsiteX9" fmla="*/ 6736 w 10000"/>
                <a:gd name="connsiteY9" fmla="*/ 41 h 9628"/>
                <a:gd name="connsiteX10" fmla="*/ 5484 w 10000"/>
                <a:gd name="connsiteY10" fmla="*/ 1510 h 9628"/>
                <a:gd name="connsiteX11" fmla="*/ 3296 w 10000"/>
                <a:gd name="connsiteY11" fmla="*/ 1888 h 9628"/>
                <a:gd name="connsiteX12" fmla="*/ 4232 w 10000"/>
                <a:gd name="connsiteY12" fmla="*/ 1907 h 9628"/>
                <a:gd name="connsiteX13" fmla="*/ 3449 w 10000"/>
                <a:gd name="connsiteY13" fmla="*/ 1706 h 9628"/>
                <a:gd name="connsiteX14" fmla="*/ 2327 w 10000"/>
                <a:gd name="connsiteY14" fmla="*/ 2077 h 9628"/>
                <a:gd name="connsiteX15" fmla="*/ 1440 w 10000"/>
                <a:gd name="connsiteY15" fmla="*/ 2090 h 9628"/>
                <a:gd name="connsiteX16" fmla="*/ 1499 w 10000"/>
                <a:gd name="connsiteY16" fmla="*/ 1789 h 9628"/>
                <a:gd name="connsiteX17" fmla="*/ 336 w 10000"/>
                <a:gd name="connsiteY17" fmla="*/ 1848 h 9628"/>
                <a:gd name="connsiteX18" fmla="*/ 606 w 10000"/>
                <a:gd name="connsiteY18" fmla="*/ 2719 h 9628"/>
                <a:gd name="connsiteX19" fmla="*/ 454 w 10000"/>
                <a:gd name="connsiteY19" fmla="*/ 2540 h 9628"/>
                <a:gd name="connsiteX20" fmla="*/ 0 w 10000"/>
                <a:gd name="connsiteY20" fmla="*/ 3035 h 9628"/>
                <a:gd name="connsiteX21" fmla="*/ 909 w 10000"/>
                <a:gd name="connsiteY21" fmla="*/ 3960 h 9628"/>
                <a:gd name="connsiteX22" fmla="*/ 909 w 10000"/>
                <a:gd name="connsiteY22" fmla="*/ 4884 h 9628"/>
                <a:gd name="connsiteX23" fmla="*/ 1761 w 10000"/>
                <a:gd name="connsiteY23" fmla="*/ 5378 h 9628"/>
                <a:gd name="connsiteX24" fmla="*/ 3920 w 10000"/>
                <a:gd name="connsiteY24" fmla="*/ 8210 h 9628"/>
                <a:gd name="connsiteX25" fmla="*/ 4376 w 10000"/>
                <a:gd name="connsiteY25" fmla="*/ 8643 h 9628"/>
                <a:gd name="connsiteX26" fmla="*/ 5227 w 10000"/>
                <a:gd name="connsiteY26" fmla="*/ 8643 h 9628"/>
                <a:gd name="connsiteX27" fmla="*/ 6080 w 10000"/>
                <a:gd name="connsiteY27" fmla="*/ 9628 h 9628"/>
                <a:gd name="connsiteX28" fmla="*/ 6990 w 10000"/>
                <a:gd name="connsiteY28" fmla="*/ 9628 h 9628"/>
                <a:gd name="connsiteX29" fmla="*/ 8296 w 10000"/>
                <a:gd name="connsiteY29" fmla="*/ 9135 h 9628"/>
                <a:gd name="connsiteX30" fmla="*/ 8694 w 10000"/>
                <a:gd name="connsiteY30" fmla="*/ 8643 h 9628"/>
                <a:gd name="connsiteX31" fmla="*/ 9603 w 10000"/>
                <a:gd name="connsiteY31" fmla="*/ 8643 h 9628"/>
                <a:gd name="connsiteX32" fmla="*/ 9603 w 10000"/>
                <a:gd name="connsiteY32" fmla="*/ 8210 h 9628"/>
                <a:gd name="connsiteX33" fmla="*/ 9147 w 10000"/>
                <a:gd name="connsiteY33" fmla="*/ 7718 h 9628"/>
                <a:gd name="connsiteX34" fmla="*/ 8296 w 10000"/>
                <a:gd name="connsiteY34" fmla="*/ 6301 h 9628"/>
                <a:gd name="connsiteX35" fmla="*/ 7841 w 10000"/>
                <a:gd name="connsiteY35" fmla="*/ 5808 h 9628"/>
                <a:gd name="connsiteX36" fmla="*/ 7841 w 10000"/>
                <a:gd name="connsiteY36" fmla="*/ 5378 h 9628"/>
                <a:gd name="connsiteX37" fmla="*/ 8296 w 10000"/>
                <a:gd name="connsiteY37" fmla="*/ 5378 h 9628"/>
                <a:gd name="connsiteX38" fmla="*/ 8694 w 10000"/>
                <a:gd name="connsiteY38" fmla="*/ 3466 h 9628"/>
                <a:gd name="connsiteX39" fmla="*/ 10000 w 10000"/>
                <a:gd name="connsiteY39" fmla="*/ 1125 h 9628"/>
                <a:gd name="connsiteX40" fmla="*/ 9586 w 10000"/>
                <a:gd name="connsiteY40" fmla="*/ 1673 h 9628"/>
                <a:gd name="connsiteX0" fmla="*/ 9586 w 10000"/>
                <a:gd name="connsiteY0" fmla="*/ 1738 h 10000"/>
                <a:gd name="connsiteX1" fmla="*/ 9274 w 10000"/>
                <a:gd name="connsiteY1" fmla="*/ 960 h 10000"/>
                <a:gd name="connsiteX2" fmla="*/ 9299 w 10000"/>
                <a:gd name="connsiteY2" fmla="*/ 384 h 10000"/>
                <a:gd name="connsiteX3" fmla="*/ 9062 w 10000"/>
                <a:gd name="connsiteY3" fmla="*/ 0 h 10000"/>
                <a:gd name="connsiteX4" fmla="*/ 8900 w 10000"/>
                <a:gd name="connsiteY4" fmla="*/ 633 h 10000"/>
                <a:gd name="connsiteX5" fmla="*/ 8937 w 10000"/>
                <a:gd name="connsiteY5" fmla="*/ 294 h 10000"/>
                <a:gd name="connsiteX6" fmla="*/ 8733 w 10000"/>
                <a:gd name="connsiteY6" fmla="*/ 676 h 10000"/>
                <a:gd name="connsiteX7" fmla="*/ 9208 w 10000"/>
                <a:gd name="connsiteY7" fmla="*/ 37 h 10000"/>
                <a:gd name="connsiteX8" fmla="*/ 7883 w 10000"/>
                <a:gd name="connsiteY8" fmla="*/ 1379 h 10000"/>
                <a:gd name="connsiteX9" fmla="*/ 6736 w 10000"/>
                <a:gd name="connsiteY9" fmla="*/ 807 h 10000"/>
                <a:gd name="connsiteX10" fmla="*/ 5484 w 10000"/>
                <a:gd name="connsiteY10" fmla="*/ 1568 h 10000"/>
                <a:gd name="connsiteX11" fmla="*/ 3296 w 10000"/>
                <a:gd name="connsiteY11" fmla="*/ 1961 h 10000"/>
                <a:gd name="connsiteX12" fmla="*/ 4232 w 10000"/>
                <a:gd name="connsiteY12" fmla="*/ 1981 h 10000"/>
                <a:gd name="connsiteX13" fmla="*/ 3449 w 10000"/>
                <a:gd name="connsiteY13" fmla="*/ 1772 h 10000"/>
                <a:gd name="connsiteX14" fmla="*/ 2327 w 10000"/>
                <a:gd name="connsiteY14" fmla="*/ 2157 h 10000"/>
                <a:gd name="connsiteX15" fmla="*/ 1440 w 10000"/>
                <a:gd name="connsiteY15" fmla="*/ 2171 h 10000"/>
                <a:gd name="connsiteX16" fmla="*/ 1499 w 10000"/>
                <a:gd name="connsiteY16" fmla="*/ 1858 h 10000"/>
                <a:gd name="connsiteX17" fmla="*/ 336 w 10000"/>
                <a:gd name="connsiteY17" fmla="*/ 1919 h 10000"/>
                <a:gd name="connsiteX18" fmla="*/ 606 w 10000"/>
                <a:gd name="connsiteY18" fmla="*/ 2824 h 10000"/>
                <a:gd name="connsiteX19" fmla="*/ 454 w 10000"/>
                <a:gd name="connsiteY19" fmla="*/ 2638 h 10000"/>
                <a:gd name="connsiteX20" fmla="*/ 0 w 10000"/>
                <a:gd name="connsiteY20" fmla="*/ 3152 h 10000"/>
                <a:gd name="connsiteX21" fmla="*/ 909 w 10000"/>
                <a:gd name="connsiteY21" fmla="*/ 4113 h 10000"/>
                <a:gd name="connsiteX22" fmla="*/ 909 w 10000"/>
                <a:gd name="connsiteY22" fmla="*/ 5073 h 10000"/>
                <a:gd name="connsiteX23" fmla="*/ 1761 w 10000"/>
                <a:gd name="connsiteY23" fmla="*/ 5586 h 10000"/>
                <a:gd name="connsiteX24" fmla="*/ 3920 w 10000"/>
                <a:gd name="connsiteY24" fmla="*/ 8527 h 10000"/>
                <a:gd name="connsiteX25" fmla="*/ 4376 w 10000"/>
                <a:gd name="connsiteY25" fmla="*/ 8977 h 10000"/>
                <a:gd name="connsiteX26" fmla="*/ 5227 w 10000"/>
                <a:gd name="connsiteY26" fmla="*/ 8977 h 10000"/>
                <a:gd name="connsiteX27" fmla="*/ 6080 w 10000"/>
                <a:gd name="connsiteY27" fmla="*/ 10000 h 10000"/>
                <a:gd name="connsiteX28" fmla="*/ 6990 w 10000"/>
                <a:gd name="connsiteY28" fmla="*/ 10000 h 10000"/>
                <a:gd name="connsiteX29" fmla="*/ 8296 w 10000"/>
                <a:gd name="connsiteY29" fmla="*/ 9488 h 10000"/>
                <a:gd name="connsiteX30" fmla="*/ 8694 w 10000"/>
                <a:gd name="connsiteY30" fmla="*/ 8977 h 10000"/>
                <a:gd name="connsiteX31" fmla="*/ 9603 w 10000"/>
                <a:gd name="connsiteY31" fmla="*/ 8977 h 10000"/>
                <a:gd name="connsiteX32" fmla="*/ 9603 w 10000"/>
                <a:gd name="connsiteY32" fmla="*/ 8527 h 10000"/>
                <a:gd name="connsiteX33" fmla="*/ 9147 w 10000"/>
                <a:gd name="connsiteY33" fmla="*/ 8016 h 10000"/>
                <a:gd name="connsiteX34" fmla="*/ 8296 w 10000"/>
                <a:gd name="connsiteY34" fmla="*/ 6544 h 10000"/>
                <a:gd name="connsiteX35" fmla="*/ 7841 w 10000"/>
                <a:gd name="connsiteY35" fmla="*/ 6032 h 10000"/>
                <a:gd name="connsiteX36" fmla="*/ 7841 w 10000"/>
                <a:gd name="connsiteY36" fmla="*/ 5586 h 10000"/>
                <a:gd name="connsiteX37" fmla="*/ 8296 w 10000"/>
                <a:gd name="connsiteY37" fmla="*/ 5586 h 10000"/>
                <a:gd name="connsiteX38" fmla="*/ 8694 w 10000"/>
                <a:gd name="connsiteY38" fmla="*/ 3600 h 10000"/>
                <a:gd name="connsiteX39" fmla="*/ 10000 w 10000"/>
                <a:gd name="connsiteY39" fmla="*/ 1168 h 10000"/>
                <a:gd name="connsiteX40" fmla="*/ 9586 w 10000"/>
                <a:gd name="connsiteY40" fmla="*/ 1738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000" h="10000">
                  <a:moveTo>
                    <a:pt x="9586" y="1738"/>
                  </a:moveTo>
                  <a:cubicBezTo>
                    <a:pt x="9560" y="1860"/>
                    <a:pt x="9300" y="838"/>
                    <a:pt x="9274" y="960"/>
                  </a:cubicBezTo>
                  <a:cubicBezTo>
                    <a:pt x="9263" y="727"/>
                    <a:pt x="9310" y="618"/>
                    <a:pt x="9299" y="384"/>
                  </a:cubicBezTo>
                  <a:lnTo>
                    <a:pt x="9062" y="0"/>
                  </a:lnTo>
                  <a:lnTo>
                    <a:pt x="8900" y="633"/>
                  </a:lnTo>
                  <a:cubicBezTo>
                    <a:pt x="8912" y="519"/>
                    <a:pt x="8925" y="407"/>
                    <a:pt x="8937" y="294"/>
                  </a:cubicBezTo>
                  <a:cubicBezTo>
                    <a:pt x="8929" y="423"/>
                    <a:pt x="8742" y="547"/>
                    <a:pt x="8733" y="676"/>
                  </a:cubicBezTo>
                  <a:cubicBezTo>
                    <a:pt x="8773" y="-196"/>
                    <a:pt x="9169" y="907"/>
                    <a:pt x="9208" y="37"/>
                  </a:cubicBezTo>
                  <a:cubicBezTo>
                    <a:pt x="9239" y="230"/>
                    <a:pt x="7852" y="1187"/>
                    <a:pt x="7883" y="1379"/>
                  </a:cubicBezTo>
                  <a:lnTo>
                    <a:pt x="6736" y="807"/>
                  </a:lnTo>
                  <a:lnTo>
                    <a:pt x="5484" y="1568"/>
                  </a:lnTo>
                  <a:lnTo>
                    <a:pt x="3296" y="1961"/>
                  </a:lnTo>
                  <a:cubicBezTo>
                    <a:pt x="3136" y="1904"/>
                    <a:pt x="4392" y="2039"/>
                    <a:pt x="4232" y="1981"/>
                  </a:cubicBezTo>
                  <a:cubicBezTo>
                    <a:pt x="4207" y="1508"/>
                    <a:pt x="3474" y="2246"/>
                    <a:pt x="3449" y="1772"/>
                  </a:cubicBezTo>
                  <a:cubicBezTo>
                    <a:pt x="3607" y="3576"/>
                    <a:pt x="2169" y="351"/>
                    <a:pt x="2327" y="2157"/>
                  </a:cubicBezTo>
                  <a:lnTo>
                    <a:pt x="1440" y="2171"/>
                  </a:lnTo>
                  <a:cubicBezTo>
                    <a:pt x="1539" y="1621"/>
                    <a:pt x="1401" y="2408"/>
                    <a:pt x="1499" y="1858"/>
                  </a:cubicBezTo>
                  <a:lnTo>
                    <a:pt x="336" y="1919"/>
                  </a:lnTo>
                  <a:lnTo>
                    <a:pt x="606" y="2824"/>
                  </a:lnTo>
                  <a:cubicBezTo>
                    <a:pt x="555" y="2763"/>
                    <a:pt x="505" y="2699"/>
                    <a:pt x="454" y="2638"/>
                  </a:cubicBezTo>
                  <a:lnTo>
                    <a:pt x="0" y="3152"/>
                  </a:lnTo>
                  <a:lnTo>
                    <a:pt x="909" y="4113"/>
                  </a:lnTo>
                  <a:lnTo>
                    <a:pt x="909" y="5073"/>
                  </a:lnTo>
                  <a:lnTo>
                    <a:pt x="1761" y="5586"/>
                  </a:lnTo>
                  <a:lnTo>
                    <a:pt x="3920" y="8527"/>
                  </a:lnTo>
                  <a:lnTo>
                    <a:pt x="4376" y="8977"/>
                  </a:lnTo>
                  <a:lnTo>
                    <a:pt x="5227" y="8977"/>
                  </a:lnTo>
                  <a:lnTo>
                    <a:pt x="6080" y="10000"/>
                  </a:lnTo>
                  <a:lnTo>
                    <a:pt x="6990" y="10000"/>
                  </a:lnTo>
                  <a:lnTo>
                    <a:pt x="8296" y="9488"/>
                  </a:lnTo>
                  <a:lnTo>
                    <a:pt x="8694" y="8977"/>
                  </a:lnTo>
                  <a:lnTo>
                    <a:pt x="9603" y="8977"/>
                  </a:lnTo>
                  <a:lnTo>
                    <a:pt x="9603" y="8527"/>
                  </a:lnTo>
                  <a:lnTo>
                    <a:pt x="9147" y="8016"/>
                  </a:lnTo>
                  <a:lnTo>
                    <a:pt x="8296" y="6544"/>
                  </a:lnTo>
                  <a:lnTo>
                    <a:pt x="7841" y="6032"/>
                  </a:lnTo>
                  <a:lnTo>
                    <a:pt x="7841" y="5586"/>
                  </a:lnTo>
                  <a:lnTo>
                    <a:pt x="8296" y="5586"/>
                  </a:lnTo>
                  <a:cubicBezTo>
                    <a:pt x="8428" y="4922"/>
                    <a:pt x="8561" y="4259"/>
                    <a:pt x="8694" y="3600"/>
                  </a:cubicBezTo>
                  <a:lnTo>
                    <a:pt x="10000" y="1168"/>
                  </a:lnTo>
                  <a:lnTo>
                    <a:pt x="9586" y="1738"/>
                  </a:lnTo>
                  <a:close/>
                </a:path>
              </a:pathLst>
            </a:custGeom>
            <a:solidFill>
              <a:srgbClr val="D0D3D4"/>
            </a:solidFill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353" name="Freeform 509"/>
            <p:cNvSpPr>
              <a:spLocks/>
            </p:cNvSpPr>
            <p:nvPr/>
          </p:nvSpPr>
          <p:spPr bwMode="blackWhite">
            <a:xfrm>
              <a:off x="4916957" y="5667441"/>
              <a:ext cx="42889" cy="53612"/>
            </a:xfrm>
            <a:custGeom>
              <a:avLst/>
              <a:gdLst>
                <a:gd name="T0" fmla="*/ 0 w 22"/>
                <a:gd name="T1" fmla="*/ 7 h 30"/>
                <a:gd name="T2" fmla="*/ 22 w 22"/>
                <a:gd name="T3" fmla="*/ 0 h 30"/>
                <a:gd name="T4" fmla="*/ 22 w 22"/>
                <a:gd name="T5" fmla="*/ 15 h 30"/>
                <a:gd name="T6" fmla="*/ 7 w 22"/>
                <a:gd name="T7" fmla="*/ 30 h 30"/>
                <a:gd name="T8" fmla="*/ 7 w 22"/>
                <a:gd name="T9" fmla="*/ 15 h 30"/>
                <a:gd name="T10" fmla="*/ 0 w 22"/>
                <a:gd name="T11" fmla="*/ 7 h 30"/>
                <a:gd name="connsiteX0" fmla="*/ 0 w 8208"/>
                <a:gd name="connsiteY0" fmla="*/ 361 h 10000"/>
                <a:gd name="connsiteX1" fmla="*/ 8208 w 8208"/>
                <a:gd name="connsiteY1" fmla="*/ 0 h 10000"/>
                <a:gd name="connsiteX2" fmla="*/ 8208 w 8208"/>
                <a:gd name="connsiteY2" fmla="*/ 5000 h 10000"/>
                <a:gd name="connsiteX3" fmla="*/ 1390 w 8208"/>
                <a:gd name="connsiteY3" fmla="*/ 10000 h 10000"/>
                <a:gd name="connsiteX4" fmla="*/ 1390 w 8208"/>
                <a:gd name="connsiteY4" fmla="*/ 5000 h 10000"/>
                <a:gd name="connsiteX5" fmla="*/ 0 w 8208"/>
                <a:gd name="connsiteY5" fmla="*/ 361 h 10000"/>
                <a:gd name="connsiteX0" fmla="*/ 1581 w 11581"/>
                <a:gd name="connsiteY0" fmla="*/ 361 h 10000"/>
                <a:gd name="connsiteX1" fmla="*/ 11581 w 11581"/>
                <a:gd name="connsiteY1" fmla="*/ 0 h 10000"/>
                <a:gd name="connsiteX2" fmla="*/ 11581 w 11581"/>
                <a:gd name="connsiteY2" fmla="*/ 5000 h 10000"/>
                <a:gd name="connsiteX3" fmla="*/ 3274 w 11581"/>
                <a:gd name="connsiteY3" fmla="*/ 10000 h 10000"/>
                <a:gd name="connsiteX4" fmla="*/ 0 w 11581"/>
                <a:gd name="connsiteY4" fmla="*/ 9272 h 10000"/>
                <a:gd name="connsiteX5" fmla="*/ 1581 w 11581"/>
                <a:gd name="connsiteY5" fmla="*/ 361 h 10000"/>
                <a:gd name="connsiteX0" fmla="*/ 1581 w 11581"/>
                <a:gd name="connsiteY0" fmla="*/ 361 h 10000"/>
                <a:gd name="connsiteX1" fmla="*/ 11581 w 11581"/>
                <a:gd name="connsiteY1" fmla="*/ 0 h 10000"/>
                <a:gd name="connsiteX2" fmla="*/ 11581 w 11581"/>
                <a:gd name="connsiteY2" fmla="*/ 5000 h 10000"/>
                <a:gd name="connsiteX3" fmla="*/ 8185 w 11581"/>
                <a:gd name="connsiteY3" fmla="*/ 10000 h 10000"/>
                <a:gd name="connsiteX4" fmla="*/ 0 w 11581"/>
                <a:gd name="connsiteY4" fmla="*/ 9272 h 10000"/>
                <a:gd name="connsiteX5" fmla="*/ 1581 w 11581"/>
                <a:gd name="connsiteY5" fmla="*/ 361 h 10000"/>
                <a:gd name="connsiteX0" fmla="*/ 1581 w 12127"/>
                <a:gd name="connsiteY0" fmla="*/ 361 h 10000"/>
                <a:gd name="connsiteX1" fmla="*/ 11581 w 12127"/>
                <a:gd name="connsiteY1" fmla="*/ 0 h 10000"/>
                <a:gd name="connsiteX2" fmla="*/ 12127 w 12127"/>
                <a:gd name="connsiteY2" fmla="*/ 3357 h 10000"/>
                <a:gd name="connsiteX3" fmla="*/ 8185 w 12127"/>
                <a:gd name="connsiteY3" fmla="*/ 10000 h 10000"/>
                <a:gd name="connsiteX4" fmla="*/ 0 w 12127"/>
                <a:gd name="connsiteY4" fmla="*/ 9272 h 10000"/>
                <a:gd name="connsiteX5" fmla="*/ 1581 w 12127"/>
                <a:gd name="connsiteY5" fmla="*/ 361 h 10000"/>
                <a:gd name="connsiteX0" fmla="*/ 1581 w 12127"/>
                <a:gd name="connsiteY0" fmla="*/ 361 h 9272"/>
                <a:gd name="connsiteX1" fmla="*/ 11581 w 12127"/>
                <a:gd name="connsiteY1" fmla="*/ 0 h 9272"/>
                <a:gd name="connsiteX2" fmla="*/ 12127 w 12127"/>
                <a:gd name="connsiteY2" fmla="*/ 3357 h 9272"/>
                <a:gd name="connsiteX3" fmla="*/ 8185 w 12127"/>
                <a:gd name="connsiteY3" fmla="*/ 8686 h 9272"/>
                <a:gd name="connsiteX4" fmla="*/ 0 w 12127"/>
                <a:gd name="connsiteY4" fmla="*/ 9272 h 9272"/>
                <a:gd name="connsiteX5" fmla="*/ 1581 w 12127"/>
                <a:gd name="connsiteY5" fmla="*/ 361 h 9272"/>
                <a:gd name="connsiteX0" fmla="*/ 2867 w 10000"/>
                <a:gd name="connsiteY0" fmla="*/ 389 h 10000"/>
                <a:gd name="connsiteX1" fmla="*/ 9550 w 10000"/>
                <a:gd name="connsiteY1" fmla="*/ 0 h 10000"/>
                <a:gd name="connsiteX2" fmla="*/ 10000 w 10000"/>
                <a:gd name="connsiteY2" fmla="*/ 3621 h 10000"/>
                <a:gd name="connsiteX3" fmla="*/ 6749 w 10000"/>
                <a:gd name="connsiteY3" fmla="*/ 9368 h 10000"/>
                <a:gd name="connsiteX4" fmla="*/ 0 w 10000"/>
                <a:gd name="connsiteY4" fmla="*/ 10000 h 10000"/>
                <a:gd name="connsiteX5" fmla="*/ 2867 w 10000"/>
                <a:gd name="connsiteY5" fmla="*/ 38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000">
                  <a:moveTo>
                    <a:pt x="2867" y="389"/>
                  </a:moveTo>
                  <a:lnTo>
                    <a:pt x="9550" y="0"/>
                  </a:lnTo>
                  <a:lnTo>
                    <a:pt x="10000" y="3621"/>
                  </a:lnTo>
                  <a:lnTo>
                    <a:pt x="6749" y="9368"/>
                  </a:lnTo>
                  <a:lnTo>
                    <a:pt x="0" y="10000"/>
                  </a:lnTo>
                  <a:lnTo>
                    <a:pt x="2867" y="389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 dirty="0"/>
            </a:p>
          </p:txBody>
        </p:sp>
        <p:sp>
          <p:nvSpPr>
            <p:cNvPr id="397" name="Freeform 521"/>
            <p:cNvSpPr>
              <a:spLocks/>
            </p:cNvSpPr>
            <p:nvPr/>
          </p:nvSpPr>
          <p:spPr bwMode="blackWhite">
            <a:xfrm>
              <a:off x="833855" y="3873819"/>
              <a:ext cx="51735" cy="118069"/>
            </a:xfrm>
            <a:custGeom>
              <a:avLst/>
              <a:gdLst>
                <a:gd name="T0" fmla="*/ 8 w 8"/>
                <a:gd name="T1" fmla="*/ 0 h 23"/>
                <a:gd name="T2" fmla="*/ 0 w 8"/>
                <a:gd name="T3" fmla="*/ 8 h 23"/>
                <a:gd name="T4" fmla="*/ 8 w 8"/>
                <a:gd name="T5" fmla="*/ 23 h 23"/>
                <a:gd name="T6" fmla="*/ 8 w 8"/>
                <a:gd name="T7" fmla="*/ 8 h 23"/>
                <a:gd name="T8" fmla="*/ 8 w 8"/>
                <a:gd name="T9" fmla="*/ 0 h 23"/>
                <a:gd name="connsiteX0" fmla="*/ 14676 w 14676"/>
                <a:gd name="connsiteY0" fmla="*/ 0 h 10609"/>
                <a:gd name="connsiteX1" fmla="*/ 0 w 14676"/>
                <a:gd name="connsiteY1" fmla="*/ 10609 h 10609"/>
                <a:gd name="connsiteX2" fmla="*/ 14676 w 14676"/>
                <a:gd name="connsiteY2" fmla="*/ 10000 h 10609"/>
                <a:gd name="connsiteX3" fmla="*/ 14676 w 14676"/>
                <a:gd name="connsiteY3" fmla="*/ 3478 h 10609"/>
                <a:gd name="connsiteX4" fmla="*/ 14676 w 14676"/>
                <a:gd name="connsiteY4" fmla="*/ 0 h 10609"/>
                <a:gd name="connsiteX0" fmla="*/ 14676 w 14676"/>
                <a:gd name="connsiteY0" fmla="*/ 0 h 16339"/>
                <a:gd name="connsiteX1" fmla="*/ 0 w 14676"/>
                <a:gd name="connsiteY1" fmla="*/ 10609 h 16339"/>
                <a:gd name="connsiteX2" fmla="*/ 11168 w 14676"/>
                <a:gd name="connsiteY2" fmla="*/ 16339 h 16339"/>
                <a:gd name="connsiteX3" fmla="*/ 14676 w 14676"/>
                <a:gd name="connsiteY3" fmla="*/ 3478 h 16339"/>
                <a:gd name="connsiteX4" fmla="*/ 14676 w 14676"/>
                <a:gd name="connsiteY4" fmla="*/ 0 h 16339"/>
                <a:gd name="connsiteX0" fmla="*/ 14676 w 14676"/>
                <a:gd name="connsiteY0" fmla="*/ 0 h 16339"/>
                <a:gd name="connsiteX1" fmla="*/ 0 w 14676"/>
                <a:gd name="connsiteY1" fmla="*/ 10609 h 16339"/>
                <a:gd name="connsiteX2" fmla="*/ 11168 w 14676"/>
                <a:gd name="connsiteY2" fmla="*/ 16339 h 16339"/>
                <a:gd name="connsiteX3" fmla="*/ 14676 w 14676"/>
                <a:gd name="connsiteY3" fmla="*/ 3478 h 16339"/>
                <a:gd name="connsiteX4" fmla="*/ 14676 w 14676"/>
                <a:gd name="connsiteY4" fmla="*/ 0 h 16339"/>
                <a:gd name="connsiteX0" fmla="*/ 14676 w 19352"/>
                <a:gd name="connsiteY0" fmla="*/ 0 h 16339"/>
                <a:gd name="connsiteX1" fmla="*/ 0 w 19352"/>
                <a:gd name="connsiteY1" fmla="*/ 10609 h 16339"/>
                <a:gd name="connsiteX2" fmla="*/ 11168 w 19352"/>
                <a:gd name="connsiteY2" fmla="*/ 16339 h 16339"/>
                <a:gd name="connsiteX3" fmla="*/ 19352 w 19352"/>
                <a:gd name="connsiteY3" fmla="*/ 4270 h 16339"/>
                <a:gd name="connsiteX4" fmla="*/ 14676 w 19352"/>
                <a:gd name="connsiteY4" fmla="*/ 0 h 16339"/>
                <a:gd name="connsiteX0" fmla="*/ 14676 w 19352"/>
                <a:gd name="connsiteY0" fmla="*/ 0 h 16339"/>
                <a:gd name="connsiteX1" fmla="*/ 4109 w 19352"/>
                <a:gd name="connsiteY1" fmla="*/ 4661 h 16339"/>
                <a:gd name="connsiteX2" fmla="*/ 0 w 19352"/>
                <a:gd name="connsiteY2" fmla="*/ 10609 h 16339"/>
                <a:gd name="connsiteX3" fmla="*/ 11168 w 19352"/>
                <a:gd name="connsiteY3" fmla="*/ 16339 h 16339"/>
                <a:gd name="connsiteX4" fmla="*/ 19352 w 19352"/>
                <a:gd name="connsiteY4" fmla="*/ 4270 h 16339"/>
                <a:gd name="connsiteX5" fmla="*/ 14676 w 19352"/>
                <a:gd name="connsiteY5" fmla="*/ 0 h 16339"/>
                <a:gd name="connsiteX0" fmla="*/ 17382 w 22058"/>
                <a:gd name="connsiteY0" fmla="*/ 0 h 16552"/>
                <a:gd name="connsiteX1" fmla="*/ 6815 w 22058"/>
                <a:gd name="connsiteY1" fmla="*/ 4661 h 16552"/>
                <a:gd name="connsiteX2" fmla="*/ 2706 w 22058"/>
                <a:gd name="connsiteY2" fmla="*/ 10609 h 16552"/>
                <a:gd name="connsiteX3" fmla="*/ 560 w 22058"/>
                <a:gd name="connsiteY3" fmla="*/ 12079 h 16552"/>
                <a:gd name="connsiteX4" fmla="*/ 13874 w 22058"/>
                <a:gd name="connsiteY4" fmla="*/ 16339 h 16552"/>
                <a:gd name="connsiteX5" fmla="*/ 22058 w 22058"/>
                <a:gd name="connsiteY5" fmla="*/ 4270 h 16552"/>
                <a:gd name="connsiteX6" fmla="*/ 17382 w 22058"/>
                <a:gd name="connsiteY6" fmla="*/ 0 h 16552"/>
                <a:gd name="connsiteX0" fmla="*/ 17382 w 22058"/>
                <a:gd name="connsiteY0" fmla="*/ 0 h 16552"/>
                <a:gd name="connsiteX1" fmla="*/ 6815 w 22058"/>
                <a:gd name="connsiteY1" fmla="*/ 3248 h 16552"/>
                <a:gd name="connsiteX2" fmla="*/ 2706 w 22058"/>
                <a:gd name="connsiteY2" fmla="*/ 10609 h 16552"/>
                <a:gd name="connsiteX3" fmla="*/ 560 w 22058"/>
                <a:gd name="connsiteY3" fmla="*/ 12079 h 16552"/>
                <a:gd name="connsiteX4" fmla="*/ 13874 w 22058"/>
                <a:gd name="connsiteY4" fmla="*/ 16339 h 16552"/>
                <a:gd name="connsiteX5" fmla="*/ 22058 w 22058"/>
                <a:gd name="connsiteY5" fmla="*/ 4270 h 16552"/>
                <a:gd name="connsiteX6" fmla="*/ 17382 w 22058"/>
                <a:gd name="connsiteY6" fmla="*/ 0 h 16552"/>
                <a:gd name="connsiteX0" fmla="*/ 14255 w 22058"/>
                <a:gd name="connsiteY0" fmla="*/ 0 h 18671"/>
                <a:gd name="connsiteX1" fmla="*/ 6815 w 22058"/>
                <a:gd name="connsiteY1" fmla="*/ 5367 h 18671"/>
                <a:gd name="connsiteX2" fmla="*/ 2706 w 22058"/>
                <a:gd name="connsiteY2" fmla="*/ 12728 h 18671"/>
                <a:gd name="connsiteX3" fmla="*/ 560 w 22058"/>
                <a:gd name="connsiteY3" fmla="*/ 14198 h 18671"/>
                <a:gd name="connsiteX4" fmla="*/ 13874 w 22058"/>
                <a:gd name="connsiteY4" fmla="*/ 18458 h 18671"/>
                <a:gd name="connsiteX5" fmla="*/ 22058 w 22058"/>
                <a:gd name="connsiteY5" fmla="*/ 6389 h 18671"/>
                <a:gd name="connsiteX6" fmla="*/ 14255 w 22058"/>
                <a:gd name="connsiteY6" fmla="*/ 0 h 18671"/>
                <a:gd name="connsiteX0" fmla="*/ 14255 w 24143"/>
                <a:gd name="connsiteY0" fmla="*/ 0 h 18671"/>
                <a:gd name="connsiteX1" fmla="*/ 6815 w 24143"/>
                <a:gd name="connsiteY1" fmla="*/ 5367 h 18671"/>
                <a:gd name="connsiteX2" fmla="*/ 2706 w 24143"/>
                <a:gd name="connsiteY2" fmla="*/ 12728 h 18671"/>
                <a:gd name="connsiteX3" fmla="*/ 560 w 24143"/>
                <a:gd name="connsiteY3" fmla="*/ 14198 h 18671"/>
                <a:gd name="connsiteX4" fmla="*/ 13874 w 24143"/>
                <a:gd name="connsiteY4" fmla="*/ 18458 h 18671"/>
                <a:gd name="connsiteX5" fmla="*/ 24143 w 24143"/>
                <a:gd name="connsiteY5" fmla="*/ 4270 h 18671"/>
                <a:gd name="connsiteX6" fmla="*/ 14255 w 24143"/>
                <a:gd name="connsiteY6" fmla="*/ 0 h 18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43" h="18671">
                  <a:moveTo>
                    <a:pt x="14255" y="0"/>
                  </a:moveTo>
                  <a:cubicBezTo>
                    <a:pt x="11080" y="1789"/>
                    <a:pt x="9990" y="3578"/>
                    <a:pt x="6815" y="5367"/>
                  </a:cubicBezTo>
                  <a:lnTo>
                    <a:pt x="2706" y="12728"/>
                  </a:lnTo>
                  <a:cubicBezTo>
                    <a:pt x="2011" y="13906"/>
                    <a:pt x="-1301" y="13243"/>
                    <a:pt x="560" y="14198"/>
                  </a:cubicBezTo>
                  <a:cubicBezTo>
                    <a:pt x="2421" y="15153"/>
                    <a:pt x="10639" y="19701"/>
                    <a:pt x="13874" y="18458"/>
                  </a:cubicBezTo>
                  <a:lnTo>
                    <a:pt x="24143" y="4270"/>
                  </a:lnTo>
                  <a:lnTo>
                    <a:pt x="14255" y="0"/>
                  </a:lnTo>
                  <a:close/>
                </a:path>
              </a:pathLst>
            </a:custGeom>
            <a:solidFill>
              <a:srgbClr val="D0D3D4"/>
            </a:solidFill>
            <a:ln w="317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422" name="Freeform 693"/>
            <p:cNvSpPr>
              <a:spLocks/>
            </p:cNvSpPr>
            <p:nvPr/>
          </p:nvSpPr>
          <p:spPr bwMode="blackWhite">
            <a:xfrm>
              <a:off x="5608757" y="2740688"/>
              <a:ext cx="103248" cy="136279"/>
            </a:xfrm>
            <a:custGeom>
              <a:avLst/>
              <a:gdLst>
                <a:gd name="T0" fmla="*/ 0 w 38"/>
                <a:gd name="T1" fmla="*/ 61 h 61"/>
                <a:gd name="T2" fmla="*/ 8 w 38"/>
                <a:gd name="T3" fmla="*/ 61 h 61"/>
                <a:gd name="T4" fmla="*/ 23 w 38"/>
                <a:gd name="T5" fmla="*/ 61 h 61"/>
                <a:gd name="T6" fmla="*/ 23 w 38"/>
                <a:gd name="T7" fmla="*/ 53 h 61"/>
                <a:gd name="T8" fmla="*/ 38 w 38"/>
                <a:gd name="T9" fmla="*/ 46 h 61"/>
                <a:gd name="T10" fmla="*/ 38 w 38"/>
                <a:gd name="T11" fmla="*/ 23 h 61"/>
                <a:gd name="T12" fmla="*/ 31 w 38"/>
                <a:gd name="T13" fmla="*/ 0 h 61"/>
                <a:gd name="T14" fmla="*/ 23 w 38"/>
                <a:gd name="T15" fmla="*/ 0 h 61"/>
                <a:gd name="T16" fmla="*/ 31 w 38"/>
                <a:gd name="T17" fmla="*/ 23 h 61"/>
                <a:gd name="T18" fmla="*/ 15 w 38"/>
                <a:gd name="T19" fmla="*/ 53 h 61"/>
                <a:gd name="T20" fmla="*/ 0 w 38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61">
                  <a:moveTo>
                    <a:pt x="0" y="61"/>
                  </a:moveTo>
                  <a:lnTo>
                    <a:pt x="8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38" y="46"/>
                  </a:lnTo>
                  <a:lnTo>
                    <a:pt x="38" y="23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23"/>
                  </a:lnTo>
                  <a:lnTo>
                    <a:pt x="15" y="5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  <p:sp>
          <p:nvSpPr>
            <p:cNvPr id="423" name="Freeform 693"/>
            <p:cNvSpPr>
              <a:spLocks/>
            </p:cNvSpPr>
            <p:nvPr/>
          </p:nvSpPr>
          <p:spPr bwMode="blackWhite">
            <a:xfrm>
              <a:off x="5587558" y="2738712"/>
              <a:ext cx="103248" cy="84975"/>
            </a:xfrm>
            <a:custGeom>
              <a:avLst/>
              <a:gdLst>
                <a:gd name="T0" fmla="*/ 0 w 38"/>
                <a:gd name="T1" fmla="*/ 61 h 61"/>
                <a:gd name="T2" fmla="*/ 8 w 38"/>
                <a:gd name="T3" fmla="*/ 61 h 61"/>
                <a:gd name="T4" fmla="*/ 23 w 38"/>
                <a:gd name="T5" fmla="*/ 61 h 61"/>
                <a:gd name="T6" fmla="*/ 23 w 38"/>
                <a:gd name="T7" fmla="*/ 53 h 61"/>
                <a:gd name="T8" fmla="*/ 38 w 38"/>
                <a:gd name="T9" fmla="*/ 46 h 61"/>
                <a:gd name="T10" fmla="*/ 38 w 38"/>
                <a:gd name="T11" fmla="*/ 23 h 61"/>
                <a:gd name="T12" fmla="*/ 31 w 38"/>
                <a:gd name="T13" fmla="*/ 0 h 61"/>
                <a:gd name="T14" fmla="*/ 23 w 38"/>
                <a:gd name="T15" fmla="*/ 0 h 61"/>
                <a:gd name="T16" fmla="*/ 31 w 38"/>
                <a:gd name="T17" fmla="*/ 23 h 61"/>
                <a:gd name="T18" fmla="*/ 15 w 38"/>
                <a:gd name="T19" fmla="*/ 53 h 61"/>
                <a:gd name="T20" fmla="*/ 0 w 38"/>
                <a:gd name="T2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61">
                  <a:moveTo>
                    <a:pt x="0" y="61"/>
                  </a:moveTo>
                  <a:lnTo>
                    <a:pt x="8" y="61"/>
                  </a:lnTo>
                  <a:lnTo>
                    <a:pt x="23" y="61"/>
                  </a:lnTo>
                  <a:lnTo>
                    <a:pt x="23" y="53"/>
                  </a:lnTo>
                  <a:lnTo>
                    <a:pt x="38" y="46"/>
                  </a:lnTo>
                  <a:lnTo>
                    <a:pt x="38" y="23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31" y="23"/>
                  </a:lnTo>
                  <a:lnTo>
                    <a:pt x="15" y="53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endParaRPr lang="en-US" sz="825"/>
            </a:p>
          </p:txBody>
        </p:sp>
      </p:grpSp>
      <p:sp>
        <p:nvSpPr>
          <p:cNvPr id="335429" name="Freeform 581"/>
          <p:cNvSpPr>
            <a:spLocks/>
          </p:cNvSpPr>
          <p:nvPr/>
        </p:nvSpPr>
        <p:spPr bwMode="blackWhite">
          <a:xfrm>
            <a:off x="2942472" y="1957546"/>
            <a:ext cx="1038813" cy="578024"/>
          </a:xfrm>
          <a:custGeom>
            <a:avLst/>
            <a:gdLst>
              <a:gd name="T0" fmla="*/ 15 w 512"/>
              <a:gd name="T1" fmla="*/ 54 h 275"/>
              <a:gd name="T2" fmla="*/ 31 w 512"/>
              <a:gd name="T3" fmla="*/ 61 h 275"/>
              <a:gd name="T4" fmla="*/ 15 w 512"/>
              <a:gd name="T5" fmla="*/ 69 h 275"/>
              <a:gd name="T6" fmla="*/ 15 w 512"/>
              <a:gd name="T7" fmla="*/ 77 h 275"/>
              <a:gd name="T8" fmla="*/ 100 w 512"/>
              <a:gd name="T9" fmla="*/ 77 h 275"/>
              <a:gd name="T10" fmla="*/ 100 w 512"/>
              <a:gd name="T11" fmla="*/ 92 h 275"/>
              <a:gd name="T12" fmla="*/ 100 w 512"/>
              <a:gd name="T13" fmla="*/ 107 h 275"/>
              <a:gd name="T14" fmla="*/ 92 w 512"/>
              <a:gd name="T15" fmla="*/ 122 h 275"/>
              <a:gd name="T16" fmla="*/ 100 w 512"/>
              <a:gd name="T17" fmla="*/ 130 h 275"/>
              <a:gd name="T18" fmla="*/ 107 w 512"/>
              <a:gd name="T19" fmla="*/ 130 h 275"/>
              <a:gd name="T20" fmla="*/ 92 w 512"/>
              <a:gd name="T21" fmla="*/ 138 h 275"/>
              <a:gd name="T22" fmla="*/ 92 w 512"/>
              <a:gd name="T23" fmla="*/ 153 h 275"/>
              <a:gd name="T24" fmla="*/ 115 w 512"/>
              <a:gd name="T25" fmla="*/ 153 h 275"/>
              <a:gd name="T26" fmla="*/ 92 w 512"/>
              <a:gd name="T27" fmla="*/ 161 h 275"/>
              <a:gd name="T28" fmla="*/ 69 w 512"/>
              <a:gd name="T29" fmla="*/ 199 h 275"/>
              <a:gd name="T30" fmla="*/ 69 w 512"/>
              <a:gd name="T31" fmla="*/ 214 h 275"/>
              <a:gd name="T32" fmla="*/ 77 w 512"/>
              <a:gd name="T33" fmla="*/ 229 h 275"/>
              <a:gd name="T34" fmla="*/ 92 w 512"/>
              <a:gd name="T35" fmla="*/ 260 h 275"/>
              <a:gd name="T36" fmla="*/ 122 w 512"/>
              <a:gd name="T37" fmla="*/ 275 h 275"/>
              <a:gd name="T38" fmla="*/ 153 w 512"/>
              <a:gd name="T39" fmla="*/ 245 h 275"/>
              <a:gd name="T40" fmla="*/ 176 w 512"/>
              <a:gd name="T41" fmla="*/ 229 h 275"/>
              <a:gd name="T42" fmla="*/ 184 w 512"/>
              <a:gd name="T43" fmla="*/ 206 h 275"/>
              <a:gd name="T44" fmla="*/ 199 w 512"/>
              <a:gd name="T45" fmla="*/ 199 h 275"/>
              <a:gd name="T46" fmla="*/ 283 w 512"/>
              <a:gd name="T47" fmla="*/ 168 h 275"/>
              <a:gd name="T48" fmla="*/ 375 w 512"/>
              <a:gd name="T49" fmla="*/ 145 h 275"/>
              <a:gd name="T50" fmla="*/ 359 w 512"/>
              <a:gd name="T51" fmla="*/ 138 h 275"/>
              <a:gd name="T52" fmla="*/ 359 w 512"/>
              <a:gd name="T53" fmla="*/ 138 h 275"/>
              <a:gd name="T54" fmla="*/ 367 w 512"/>
              <a:gd name="T55" fmla="*/ 130 h 275"/>
              <a:gd name="T56" fmla="*/ 390 w 512"/>
              <a:gd name="T57" fmla="*/ 138 h 275"/>
              <a:gd name="T58" fmla="*/ 367 w 512"/>
              <a:gd name="T59" fmla="*/ 115 h 275"/>
              <a:gd name="T60" fmla="*/ 398 w 512"/>
              <a:gd name="T61" fmla="*/ 115 h 275"/>
              <a:gd name="T62" fmla="*/ 413 w 512"/>
              <a:gd name="T63" fmla="*/ 107 h 275"/>
              <a:gd name="T64" fmla="*/ 405 w 512"/>
              <a:gd name="T65" fmla="*/ 100 h 275"/>
              <a:gd name="T66" fmla="*/ 428 w 512"/>
              <a:gd name="T67" fmla="*/ 92 h 275"/>
              <a:gd name="T68" fmla="*/ 428 w 512"/>
              <a:gd name="T69" fmla="*/ 77 h 275"/>
              <a:gd name="T70" fmla="*/ 413 w 512"/>
              <a:gd name="T71" fmla="*/ 69 h 275"/>
              <a:gd name="T72" fmla="*/ 444 w 512"/>
              <a:gd name="T73" fmla="*/ 61 h 275"/>
              <a:gd name="T74" fmla="*/ 444 w 512"/>
              <a:gd name="T75" fmla="*/ 54 h 275"/>
              <a:gd name="T76" fmla="*/ 474 w 512"/>
              <a:gd name="T77" fmla="*/ 31 h 275"/>
              <a:gd name="T78" fmla="*/ 474 w 512"/>
              <a:gd name="T79" fmla="*/ 15 h 275"/>
              <a:gd name="T80" fmla="*/ 436 w 512"/>
              <a:gd name="T81" fmla="*/ 15 h 275"/>
              <a:gd name="T82" fmla="*/ 451 w 512"/>
              <a:gd name="T83" fmla="*/ 8 h 275"/>
              <a:gd name="T84" fmla="*/ 275 w 512"/>
              <a:gd name="T85" fmla="*/ 8 h 275"/>
              <a:gd name="T86" fmla="*/ 184 w 512"/>
              <a:gd name="T87" fmla="*/ 15 h 275"/>
              <a:gd name="T88" fmla="*/ 130 w 512"/>
              <a:gd name="T89" fmla="*/ 23 h 275"/>
              <a:gd name="T90" fmla="*/ 107 w 512"/>
              <a:gd name="T91" fmla="*/ 23 h 275"/>
              <a:gd name="T92" fmla="*/ 84 w 512"/>
              <a:gd name="T93" fmla="*/ 31 h 275"/>
              <a:gd name="T94" fmla="*/ 69 w 512"/>
              <a:gd name="T95" fmla="*/ 46 h 275"/>
              <a:gd name="T96" fmla="*/ 0 w 512"/>
              <a:gd name="T97" fmla="*/ 54 h 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12" h="275">
                <a:moveTo>
                  <a:pt x="0" y="54"/>
                </a:moveTo>
                <a:lnTo>
                  <a:pt x="15" y="54"/>
                </a:lnTo>
                <a:lnTo>
                  <a:pt x="15" y="61"/>
                </a:lnTo>
                <a:lnTo>
                  <a:pt x="31" y="61"/>
                </a:lnTo>
                <a:lnTo>
                  <a:pt x="0" y="69"/>
                </a:lnTo>
                <a:lnTo>
                  <a:pt x="15" y="69"/>
                </a:lnTo>
                <a:lnTo>
                  <a:pt x="8" y="69"/>
                </a:lnTo>
                <a:lnTo>
                  <a:pt x="15" y="77"/>
                </a:lnTo>
                <a:lnTo>
                  <a:pt x="69" y="77"/>
                </a:lnTo>
                <a:lnTo>
                  <a:pt x="100" y="77"/>
                </a:lnTo>
                <a:lnTo>
                  <a:pt x="92" y="84"/>
                </a:lnTo>
                <a:lnTo>
                  <a:pt x="100" y="92"/>
                </a:lnTo>
                <a:lnTo>
                  <a:pt x="100" y="100"/>
                </a:lnTo>
                <a:lnTo>
                  <a:pt x="100" y="107"/>
                </a:lnTo>
                <a:lnTo>
                  <a:pt x="92" y="115"/>
                </a:lnTo>
                <a:lnTo>
                  <a:pt x="92" y="122"/>
                </a:lnTo>
                <a:lnTo>
                  <a:pt x="84" y="122"/>
                </a:lnTo>
                <a:lnTo>
                  <a:pt x="100" y="130"/>
                </a:lnTo>
                <a:lnTo>
                  <a:pt x="107" y="122"/>
                </a:lnTo>
                <a:lnTo>
                  <a:pt x="107" y="130"/>
                </a:lnTo>
                <a:lnTo>
                  <a:pt x="122" y="138"/>
                </a:lnTo>
                <a:lnTo>
                  <a:pt x="92" y="138"/>
                </a:lnTo>
                <a:lnTo>
                  <a:pt x="77" y="153"/>
                </a:lnTo>
                <a:lnTo>
                  <a:pt x="92" y="153"/>
                </a:lnTo>
                <a:lnTo>
                  <a:pt x="115" y="145"/>
                </a:lnTo>
                <a:lnTo>
                  <a:pt x="115" y="153"/>
                </a:lnTo>
                <a:lnTo>
                  <a:pt x="107" y="161"/>
                </a:lnTo>
                <a:lnTo>
                  <a:pt x="92" y="161"/>
                </a:lnTo>
                <a:lnTo>
                  <a:pt x="84" y="168"/>
                </a:lnTo>
                <a:lnTo>
                  <a:pt x="69" y="199"/>
                </a:lnTo>
                <a:lnTo>
                  <a:pt x="77" y="199"/>
                </a:lnTo>
                <a:lnTo>
                  <a:pt x="69" y="214"/>
                </a:lnTo>
                <a:lnTo>
                  <a:pt x="77" y="222"/>
                </a:lnTo>
                <a:lnTo>
                  <a:pt x="77" y="229"/>
                </a:lnTo>
                <a:lnTo>
                  <a:pt x="84" y="252"/>
                </a:lnTo>
                <a:lnTo>
                  <a:pt x="92" y="260"/>
                </a:lnTo>
                <a:lnTo>
                  <a:pt x="107" y="268"/>
                </a:lnTo>
                <a:lnTo>
                  <a:pt x="122" y="275"/>
                </a:lnTo>
                <a:lnTo>
                  <a:pt x="130" y="275"/>
                </a:lnTo>
                <a:lnTo>
                  <a:pt x="153" y="245"/>
                </a:lnTo>
                <a:lnTo>
                  <a:pt x="153" y="237"/>
                </a:lnTo>
                <a:lnTo>
                  <a:pt x="176" y="229"/>
                </a:lnTo>
                <a:lnTo>
                  <a:pt x="184" y="214"/>
                </a:lnTo>
                <a:lnTo>
                  <a:pt x="184" y="206"/>
                </a:lnTo>
                <a:lnTo>
                  <a:pt x="191" y="206"/>
                </a:lnTo>
                <a:lnTo>
                  <a:pt x="199" y="199"/>
                </a:lnTo>
                <a:lnTo>
                  <a:pt x="237" y="199"/>
                </a:lnTo>
                <a:lnTo>
                  <a:pt x="283" y="168"/>
                </a:lnTo>
                <a:lnTo>
                  <a:pt x="337" y="161"/>
                </a:lnTo>
                <a:lnTo>
                  <a:pt x="375" y="145"/>
                </a:lnTo>
                <a:lnTo>
                  <a:pt x="382" y="145"/>
                </a:lnTo>
                <a:lnTo>
                  <a:pt x="359" y="138"/>
                </a:lnTo>
                <a:lnTo>
                  <a:pt x="344" y="145"/>
                </a:lnTo>
                <a:lnTo>
                  <a:pt x="359" y="138"/>
                </a:lnTo>
                <a:lnTo>
                  <a:pt x="359" y="130"/>
                </a:lnTo>
                <a:lnTo>
                  <a:pt x="367" y="130"/>
                </a:lnTo>
                <a:lnTo>
                  <a:pt x="367" y="138"/>
                </a:lnTo>
                <a:lnTo>
                  <a:pt x="390" y="138"/>
                </a:lnTo>
                <a:lnTo>
                  <a:pt x="390" y="130"/>
                </a:lnTo>
                <a:lnTo>
                  <a:pt x="367" y="115"/>
                </a:lnTo>
                <a:lnTo>
                  <a:pt x="390" y="122"/>
                </a:lnTo>
                <a:lnTo>
                  <a:pt x="398" y="115"/>
                </a:lnTo>
                <a:lnTo>
                  <a:pt x="390" y="107"/>
                </a:lnTo>
                <a:lnTo>
                  <a:pt x="413" y="107"/>
                </a:lnTo>
                <a:lnTo>
                  <a:pt x="413" y="100"/>
                </a:lnTo>
                <a:lnTo>
                  <a:pt x="405" y="100"/>
                </a:lnTo>
                <a:lnTo>
                  <a:pt x="421" y="100"/>
                </a:lnTo>
                <a:lnTo>
                  <a:pt x="428" y="92"/>
                </a:lnTo>
                <a:lnTo>
                  <a:pt x="421" y="92"/>
                </a:lnTo>
                <a:lnTo>
                  <a:pt x="428" y="77"/>
                </a:lnTo>
                <a:lnTo>
                  <a:pt x="413" y="77"/>
                </a:lnTo>
                <a:lnTo>
                  <a:pt x="413" y="69"/>
                </a:lnTo>
                <a:lnTo>
                  <a:pt x="444" y="69"/>
                </a:lnTo>
                <a:lnTo>
                  <a:pt x="444" y="61"/>
                </a:lnTo>
                <a:lnTo>
                  <a:pt x="436" y="54"/>
                </a:lnTo>
                <a:lnTo>
                  <a:pt x="444" y="54"/>
                </a:lnTo>
                <a:lnTo>
                  <a:pt x="444" y="46"/>
                </a:lnTo>
                <a:lnTo>
                  <a:pt x="474" y="31"/>
                </a:lnTo>
                <a:lnTo>
                  <a:pt x="512" y="23"/>
                </a:lnTo>
                <a:lnTo>
                  <a:pt x="474" y="15"/>
                </a:lnTo>
                <a:lnTo>
                  <a:pt x="405" y="23"/>
                </a:lnTo>
                <a:lnTo>
                  <a:pt x="436" y="15"/>
                </a:lnTo>
                <a:lnTo>
                  <a:pt x="405" y="15"/>
                </a:lnTo>
                <a:lnTo>
                  <a:pt x="451" y="8"/>
                </a:lnTo>
                <a:lnTo>
                  <a:pt x="398" y="0"/>
                </a:lnTo>
                <a:lnTo>
                  <a:pt x="275" y="8"/>
                </a:lnTo>
                <a:lnTo>
                  <a:pt x="207" y="15"/>
                </a:lnTo>
                <a:lnTo>
                  <a:pt x="184" y="15"/>
                </a:lnTo>
                <a:lnTo>
                  <a:pt x="122" y="15"/>
                </a:lnTo>
                <a:lnTo>
                  <a:pt x="130" y="23"/>
                </a:lnTo>
                <a:lnTo>
                  <a:pt x="122" y="23"/>
                </a:lnTo>
                <a:lnTo>
                  <a:pt x="107" y="23"/>
                </a:lnTo>
                <a:lnTo>
                  <a:pt x="61" y="31"/>
                </a:lnTo>
                <a:lnTo>
                  <a:pt x="84" y="31"/>
                </a:lnTo>
                <a:lnTo>
                  <a:pt x="84" y="38"/>
                </a:lnTo>
                <a:lnTo>
                  <a:pt x="69" y="46"/>
                </a:lnTo>
                <a:lnTo>
                  <a:pt x="8" y="46"/>
                </a:lnTo>
                <a:lnTo>
                  <a:pt x="0" y="54"/>
                </a:lnTo>
                <a:close/>
              </a:path>
            </a:pathLst>
          </a:custGeom>
          <a:solidFill>
            <a:srgbClr val="D0D3D4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grpSp>
        <p:nvGrpSpPr>
          <p:cNvPr id="6" name="Group 5"/>
          <p:cNvGrpSpPr/>
          <p:nvPr/>
        </p:nvGrpSpPr>
        <p:grpSpPr>
          <a:xfrm>
            <a:off x="1658477" y="2168005"/>
            <a:ext cx="1564242" cy="597574"/>
            <a:chOff x="7539068" y="733530"/>
            <a:chExt cx="2085656" cy="796765"/>
          </a:xfrm>
        </p:grpSpPr>
        <p:sp>
          <p:nvSpPr>
            <p:cNvPr id="5" name="Bevel 4"/>
            <p:cNvSpPr/>
            <p:nvPr/>
          </p:nvSpPr>
          <p:spPr bwMode="auto">
            <a:xfrm>
              <a:off x="7539068" y="733530"/>
              <a:ext cx="2085656" cy="796765"/>
            </a:xfrm>
            <a:prstGeom prst="bevel">
              <a:avLst>
                <a:gd name="adj" fmla="val 6263"/>
              </a:avLst>
            </a:prstGeom>
            <a:solidFill>
              <a:schemeClr val="bg1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76" name="Group 575"/>
            <p:cNvGrpSpPr/>
            <p:nvPr/>
          </p:nvGrpSpPr>
          <p:grpSpPr>
            <a:xfrm>
              <a:off x="7747317" y="857412"/>
              <a:ext cx="1741834" cy="508866"/>
              <a:chOff x="-1914286" y="2612679"/>
              <a:chExt cx="1741834" cy="508866"/>
            </a:xfrm>
          </p:grpSpPr>
          <p:sp>
            <p:nvSpPr>
              <p:cNvPr id="577" name="TextBox 576"/>
              <p:cNvSpPr txBox="1"/>
              <p:nvPr/>
            </p:nvSpPr>
            <p:spPr>
              <a:xfrm>
                <a:off x="-1628274" y="2616712"/>
                <a:ext cx="145582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58366" indent="-258366"/>
                <a:r>
                  <a:rPr lang="en-US" sz="1200" dirty="0">
                    <a:latin typeface="Arial" pitchFamily="34" charset="0"/>
                    <a:cs typeface="Arial" pitchFamily="34" charset="0"/>
                  </a:rPr>
                  <a:t>HFG Site Office</a:t>
                </a:r>
              </a:p>
            </p:txBody>
          </p:sp>
          <p:sp>
            <p:nvSpPr>
              <p:cNvPr id="578" name="Rectangle 577"/>
              <p:cNvSpPr/>
              <p:nvPr/>
            </p:nvSpPr>
            <p:spPr bwMode="auto">
              <a:xfrm>
                <a:off x="-1914286" y="2612679"/>
                <a:ext cx="233876" cy="237644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 bwMode="auto">
              <a:xfrm>
                <a:off x="-1914286" y="2883901"/>
                <a:ext cx="233876" cy="237644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030771" y="2462945"/>
            <a:ext cx="101324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HFG Activity</a:t>
            </a:r>
          </a:p>
        </p:txBody>
      </p:sp>
      <p:sp>
        <p:nvSpPr>
          <p:cNvPr id="363" name="Line 527"/>
          <p:cNvSpPr>
            <a:spLocks noChangeShapeType="1"/>
          </p:cNvSpPr>
          <p:nvPr/>
        </p:nvSpPr>
        <p:spPr bwMode="blackWhite">
          <a:xfrm>
            <a:off x="2118515" y="3562673"/>
            <a:ext cx="1481" cy="17786"/>
          </a:xfrm>
          <a:prstGeom prst="line">
            <a:avLst/>
          </a:prstGeom>
          <a:noFill/>
          <a:ln w="31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825"/>
          </a:p>
        </p:txBody>
      </p:sp>
      <p:sp>
        <p:nvSpPr>
          <p:cNvPr id="364" name="TextBox 363"/>
          <p:cNvSpPr txBox="1"/>
          <p:nvPr/>
        </p:nvSpPr>
        <p:spPr>
          <a:xfrm>
            <a:off x="5634621" y="3908487"/>
            <a:ext cx="312124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India</a:t>
            </a:r>
          </a:p>
        </p:txBody>
      </p:sp>
      <p:sp>
        <p:nvSpPr>
          <p:cNvPr id="365" name="TextBox 364"/>
          <p:cNvSpPr txBox="1"/>
          <p:nvPr/>
        </p:nvSpPr>
        <p:spPr>
          <a:xfrm>
            <a:off x="4470734" y="3808591"/>
            <a:ext cx="468320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Nigeria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3114549" y="4078622"/>
            <a:ext cx="579494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Côte d’lvoire</a:t>
            </a:r>
          </a:p>
        </p:txBody>
      </p:sp>
      <p:cxnSp>
        <p:nvCxnSpPr>
          <p:cNvPr id="367" name="Straight Connector 366"/>
          <p:cNvCxnSpPr>
            <a:stCxn id="366" idx="3"/>
          </p:cNvCxnSpPr>
          <p:nvPr/>
        </p:nvCxnSpPr>
        <p:spPr>
          <a:xfrm flipV="1">
            <a:off x="3694043" y="4123918"/>
            <a:ext cx="217464" cy="1533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 flipH="1">
            <a:off x="4284627" y="3930063"/>
            <a:ext cx="193264" cy="10208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5378044" y="4099512"/>
            <a:ext cx="458578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Ethiopia</a:t>
            </a:r>
          </a:p>
        </p:txBody>
      </p:sp>
      <p:cxnSp>
        <p:nvCxnSpPr>
          <p:cNvPr id="370" name="Straight Connector 369"/>
          <p:cNvCxnSpPr/>
          <p:nvPr/>
        </p:nvCxnSpPr>
        <p:spPr>
          <a:xfrm flipH="1" flipV="1">
            <a:off x="5125802" y="4091789"/>
            <a:ext cx="247908" cy="9204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 flipV="1">
            <a:off x="5847060" y="3778793"/>
            <a:ext cx="146581" cy="190288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2" name="TextBox 371"/>
          <p:cNvSpPr txBox="1"/>
          <p:nvPr/>
        </p:nvSpPr>
        <p:spPr>
          <a:xfrm>
            <a:off x="7073135" y="3467992"/>
            <a:ext cx="576624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Bangladesh</a:t>
            </a:r>
          </a:p>
        </p:txBody>
      </p:sp>
      <p:cxnSp>
        <p:nvCxnSpPr>
          <p:cNvPr id="373" name="Straight Connector 372"/>
          <p:cNvCxnSpPr>
            <a:stCxn id="335236" idx="27"/>
            <a:endCxn id="335237" idx="10"/>
          </p:cNvCxnSpPr>
          <p:nvPr/>
        </p:nvCxnSpPr>
        <p:spPr>
          <a:xfrm flipH="1">
            <a:off x="6350143" y="3513125"/>
            <a:ext cx="711920" cy="9697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4" name="TextBox 373"/>
          <p:cNvSpPr txBox="1"/>
          <p:nvPr/>
        </p:nvSpPr>
        <p:spPr>
          <a:xfrm>
            <a:off x="1804510" y="3658911"/>
            <a:ext cx="237691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88" dirty="0">
                <a:latin typeface="Arial" pitchFamily="34" charset="0"/>
                <a:cs typeface="Arial" pitchFamily="34" charset="0"/>
              </a:rPr>
              <a:t>Haiti</a:t>
            </a:r>
          </a:p>
        </p:txBody>
      </p:sp>
      <p:sp>
        <p:nvSpPr>
          <p:cNvPr id="375" name="TextBox 374"/>
          <p:cNvSpPr txBox="1"/>
          <p:nvPr/>
        </p:nvSpPr>
        <p:spPr>
          <a:xfrm>
            <a:off x="3568371" y="4208442"/>
            <a:ext cx="333455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Ghana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6948324" y="3649992"/>
            <a:ext cx="430312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Vietnam</a:t>
            </a:r>
          </a:p>
        </p:txBody>
      </p:sp>
      <p:cxnSp>
        <p:nvCxnSpPr>
          <p:cNvPr id="377" name="Straight Connector 376"/>
          <p:cNvCxnSpPr>
            <a:stCxn id="376" idx="1"/>
            <a:endCxn id="335233" idx="20"/>
          </p:cNvCxnSpPr>
          <p:nvPr/>
        </p:nvCxnSpPr>
        <p:spPr>
          <a:xfrm flipH="1">
            <a:off x="6843967" y="3710618"/>
            <a:ext cx="104357" cy="15446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" name="TextBox 377"/>
          <p:cNvSpPr txBox="1"/>
          <p:nvPr/>
        </p:nvSpPr>
        <p:spPr>
          <a:xfrm>
            <a:off x="3642320" y="4413722"/>
            <a:ext cx="641405" cy="2051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750"/>
              </a:lnSpc>
            </a:pPr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Dem. Rep. </a:t>
            </a:r>
            <a:b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</a:br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of The Congo</a:t>
            </a:r>
          </a:p>
        </p:txBody>
      </p:sp>
      <p:cxnSp>
        <p:nvCxnSpPr>
          <p:cNvPr id="379" name="Straight Connector 378"/>
          <p:cNvCxnSpPr/>
          <p:nvPr/>
        </p:nvCxnSpPr>
        <p:spPr>
          <a:xfrm flipV="1">
            <a:off x="4303763" y="4434971"/>
            <a:ext cx="329816" cy="27943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0" name="TextBox 379"/>
          <p:cNvSpPr txBox="1"/>
          <p:nvPr/>
        </p:nvSpPr>
        <p:spPr>
          <a:xfrm>
            <a:off x="3242105" y="3547853"/>
            <a:ext cx="279371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Mali</a:t>
            </a:r>
          </a:p>
        </p:txBody>
      </p:sp>
      <p:cxnSp>
        <p:nvCxnSpPr>
          <p:cNvPr id="381" name="Straight Connector 380"/>
          <p:cNvCxnSpPr>
            <a:stCxn id="380" idx="3"/>
          </p:cNvCxnSpPr>
          <p:nvPr/>
        </p:nvCxnSpPr>
        <p:spPr>
          <a:xfrm>
            <a:off x="3521476" y="3608479"/>
            <a:ext cx="502013" cy="21123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2" name="TextBox 381"/>
          <p:cNvSpPr txBox="1"/>
          <p:nvPr/>
        </p:nvSpPr>
        <p:spPr>
          <a:xfrm>
            <a:off x="3610201" y="5355207"/>
            <a:ext cx="743621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South Africa</a:t>
            </a:r>
          </a:p>
        </p:txBody>
      </p:sp>
      <p:cxnSp>
        <p:nvCxnSpPr>
          <p:cNvPr id="383" name="Straight Connector 382"/>
          <p:cNvCxnSpPr/>
          <p:nvPr/>
        </p:nvCxnSpPr>
        <p:spPr>
          <a:xfrm flipV="1">
            <a:off x="4362709" y="5245702"/>
            <a:ext cx="274044" cy="21878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4" name="TextBox 383"/>
          <p:cNvSpPr txBox="1"/>
          <p:nvPr/>
        </p:nvSpPr>
        <p:spPr>
          <a:xfrm>
            <a:off x="3152098" y="3946146"/>
            <a:ext cx="458103" cy="1212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88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Guinea</a:t>
            </a:r>
          </a:p>
        </p:txBody>
      </p:sp>
      <p:cxnSp>
        <p:nvCxnSpPr>
          <p:cNvPr id="385" name="Straight Connector 384"/>
          <p:cNvCxnSpPr>
            <a:stCxn id="335365" idx="8"/>
            <a:endCxn id="335307" idx="2"/>
          </p:cNvCxnSpPr>
          <p:nvPr/>
        </p:nvCxnSpPr>
        <p:spPr>
          <a:xfrm>
            <a:off x="2077031" y="3722741"/>
            <a:ext cx="109689" cy="1452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>
            <a:endCxn id="335207" idx="15"/>
          </p:cNvCxnSpPr>
          <p:nvPr/>
        </p:nvCxnSpPr>
        <p:spPr>
          <a:xfrm>
            <a:off x="3583428" y="4011754"/>
            <a:ext cx="181622" cy="1482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>
            <a:endCxn id="335269" idx="5"/>
          </p:cNvCxnSpPr>
          <p:nvPr/>
        </p:nvCxnSpPr>
        <p:spPr>
          <a:xfrm flipV="1">
            <a:off x="3920685" y="4075909"/>
            <a:ext cx="77547" cy="18508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8" name="TextBox 387"/>
          <p:cNvSpPr txBox="1"/>
          <p:nvPr/>
        </p:nvSpPr>
        <p:spPr>
          <a:xfrm>
            <a:off x="1258337" y="3974700"/>
            <a:ext cx="516916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Guatemala</a:t>
            </a:r>
          </a:p>
        </p:txBody>
      </p:sp>
      <p:cxnSp>
        <p:nvCxnSpPr>
          <p:cNvPr id="389" name="Straight Connector 388"/>
          <p:cNvCxnSpPr>
            <a:stCxn id="388" idx="0"/>
            <a:endCxn id="335297" idx="0"/>
          </p:cNvCxnSpPr>
          <p:nvPr/>
        </p:nvCxnSpPr>
        <p:spPr>
          <a:xfrm flipV="1">
            <a:off x="1516795" y="3882227"/>
            <a:ext cx="236210" cy="92473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1" name="TextBox 390"/>
          <p:cNvSpPr txBox="1"/>
          <p:nvPr/>
        </p:nvSpPr>
        <p:spPr>
          <a:xfrm>
            <a:off x="1699937" y="4584657"/>
            <a:ext cx="22417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Peru</a:t>
            </a:r>
          </a:p>
        </p:txBody>
      </p:sp>
      <p:cxnSp>
        <p:nvCxnSpPr>
          <p:cNvPr id="392" name="Straight Connector 391"/>
          <p:cNvCxnSpPr/>
          <p:nvPr/>
        </p:nvCxnSpPr>
        <p:spPr>
          <a:xfrm>
            <a:off x="1924113" y="4637815"/>
            <a:ext cx="189388" cy="3552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4" name="TextBox 393"/>
          <p:cNvSpPr txBox="1"/>
          <p:nvPr/>
        </p:nvSpPr>
        <p:spPr>
          <a:xfrm>
            <a:off x="2677756" y="4104072"/>
            <a:ext cx="374762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Guyana</a:t>
            </a:r>
          </a:p>
        </p:txBody>
      </p:sp>
      <p:cxnSp>
        <p:nvCxnSpPr>
          <p:cNvPr id="395" name="Straight Connector 394"/>
          <p:cNvCxnSpPr>
            <a:stCxn id="394" idx="1"/>
            <a:endCxn id="335341" idx="16"/>
          </p:cNvCxnSpPr>
          <p:nvPr/>
        </p:nvCxnSpPr>
        <p:spPr>
          <a:xfrm flipH="1" flipV="1">
            <a:off x="2540609" y="4124380"/>
            <a:ext cx="137147" cy="3163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8" name="TextBox 397"/>
          <p:cNvSpPr txBox="1"/>
          <p:nvPr/>
        </p:nvSpPr>
        <p:spPr>
          <a:xfrm>
            <a:off x="2726236" y="4219066"/>
            <a:ext cx="433204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Suriname</a:t>
            </a:r>
          </a:p>
        </p:txBody>
      </p:sp>
      <p:cxnSp>
        <p:nvCxnSpPr>
          <p:cNvPr id="399" name="Straight Connector 398"/>
          <p:cNvCxnSpPr>
            <a:stCxn id="398" idx="1"/>
          </p:cNvCxnSpPr>
          <p:nvPr/>
        </p:nvCxnSpPr>
        <p:spPr>
          <a:xfrm flipH="1" flipV="1">
            <a:off x="2610358" y="4224985"/>
            <a:ext cx="115878" cy="4601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1" name="Freeform 518"/>
          <p:cNvSpPr>
            <a:spLocks/>
          </p:cNvSpPr>
          <p:nvPr/>
        </p:nvSpPr>
        <p:spPr bwMode="blackWhite">
          <a:xfrm>
            <a:off x="2454816" y="3884469"/>
            <a:ext cx="46754" cy="14822"/>
          </a:xfrm>
          <a:custGeom>
            <a:avLst/>
            <a:gdLst>
              <a:gd name="T0" fmla="*/ 0 w 23"/>
              <a:gd name="T1" fmla="*/ 7 h 7"/>
              <a:gd name="T2" fmla="*/ 15 w 23"/>
              <a:gd name="T3" fmla="*/ 7 h 7"/>
              <a:gd name="T4" fmla="*/ 23 w 23"/>
              <a:gd name="T5" fmla="*/ 0 h 7"/>
              <a:gd name="T6" fmla="*/ 15 w 23"/>
              <a:gd name="T7" fmla="*/ 0 h 7"/>
              <a:gd name="T8" fmla="*/ 0 w 23"/>
              <a:gd name="T9" fmla="*/ 0 h 7"/>
              <a:gd name="T10" fmla="*/ 0 w 23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7">
                <a:moveTo>
                  <a:pt x="0" y="7"/>
                </a:moveTo>
                <a:lnTo>
                  <a:pt x="15" y="7"/>
                </a:lnTo>
                <a:lnTo>
                  <a:pt x="23" y="0"/>
                </a:lnTo>
                <a:lnTo>
                  <a:pt x="15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sp>
        <p:nvSpPr>
          <p:cNvPr id="412" name="Freeform 518"/>
          <p:cNvSpPr>
            <a:spLocks/>
          </p:cNvSpPr>
          <p:nvPr/>
        </p:nvSpPr>
        <p:spPr bwMode="blackWhite">
          <a:xfrm>
            <a:off x="2387270" y="3799480"/>
            <a:ext cx="53329" cy="34289"/>
          </a:xfrm>
          <a:custGeom>
            <a:avLst/>
            <a:gdLst>
              <a:gd name="T0" fmla="*/ 0 w 23"/>
              <a:gd name="T1" fmla="*/ 7 h 7"/>
              <a:gd name="T2" fmla="*/ 15 w 23"/>
              <a:gd name="T3" fmla="*/ 7 h 7"/>
              <a:gd name="T4" fmla="*/ 23 w 23"/>
              <a:gd name="T5" fmla="*/ 0 h 7"/>
              <a:gd name="T6" fmla="*/ 15 w 23"/>
              <a:gd name="T7" fmla="*/ 0 h 7"/>
              <a:gd name="T8" fmla="*/ 0 w 23"/>
              <a:gd name="T9" fmla="*/ 0 h 7"/>
              <a:gd name="T10" fmla="*/ 0 w 23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7">
                <a:moveTo>
                  <a:pt x="0" y="7"/>
                </a:moveTo>
                <a:lnTo>
                  <a:pt x="15" y="7"/>
                </a:lnTo>
                <a:lnTo>
                  <a:pt x="23" y="0"/>
                </a:lnTo>
                <a:lnTo>
                  <a:pt x="15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  <a:scene3d>
            <a:camera prst="orthographicFront">
              <a:rot lat="0" lon="2700000" rev="0"/>
            </a:camera>
            <a:lightRig rig="threePt" dir="t"/>
          </a:scene3d>
        </p:spPr>
        <p:txBody>
          <a:bodyPr/>
          <a:lstStyle/>
          <a:p>
            <a:endParaRPr lang="en-US" sz="825"/>
          </a:p>
        </p:txBody>
      </p:sp>
      <p:sp>
        <p:nvSpPr>
          <p:cNvPr id="413" name="Freeform 518"/>
          <p:cNvSpPr>
            <a:spLocks/>
          </p:cNvSpPr>
          <p:nvPr/>
        </p:nvSpPr>
        <p:spPr bwMode="blackWhite">
          <a:xfrm>
            <a:off x="2419413" y="3852717"/>
            <a:ext cx="46754" cy="14822"/>
          </a:xfrm>
          <a:custGeom>
            <a:avLst/>
            <a:gdLst>
              <a:gd name="T0" fmla="*/ 0 w 23"/>
              <a:gd name="T1" fmla="*/ 7 h 7"/>
              <a:gd name="T2" fmla="*/ 15 w 23"/>
              <a:gd name="T3" fmla="*/ 7 h 7"/>
              <a:gd name="T4" fmla="*/ 23 w 23"/>
              <a:gd name="T5" fmla="*/ 0 h 7"/>
              <a:gd name="T6" fmla="*/ 15 w 23"/>
              <a:gd name="T7" fmla="*/ 0 h 7"/>
              <a:gd name="T8" fmla="*/ 0 w 23"/>
              <a:gd name="T9" fmla="*/ 0 h 7"/>
              <a:gd name="T10" fmla="*/ 0 w 23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7">
                <a:moveTo>
                  <a:pt x="0" y="7"/>
                </a:moveTo>
                <a:lnTo>
                  <a:pt x="15" y="7"/>
                </a:lnTo>
                <a:lnTo>
                  <a:pt x="23" y="0"/>
                </a:lnTo>
                <a:lnTo>
                  <a:pt x="15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sp>
        <p:nvSpPr>
          <p:cNvPr id="414" name="Freeform 518"/>
          <p:cNvSpPr>
            <a:spLocks/>
          </p:cNvSpPr>
          <p:nvPr/>
        </p:nvSpPr>
        <p:spPr bwMode="blackWhite">
          <a:xfrm>
            <a:off x="2463244" y="3957724"/>
            <a:ext cx="46754" cy="14822"/>
          </a:xfrm>
          <a:custGeom>
            <a:avLst/>
            <a:gdLst>
              <a:gd name="T0" fmla="*/ 0 w 23"/>
              <a:gd name="T1" fmla="*/ 7 h 7"/>
              <a:gd name="T2" fmla="*/ 15 w 23"/>
              <a:gd name="T3" fmla="*/ 7 h 7"/>
              <a:gd name="T4" fmla="*/ 23 w 23"/>
              <a:gd name="T5" fmla="*/ 0 h 7"/>
              <a:gd name="T6" fmla="*/ 15 w 23"/>
              <a:gd name="T7" fmla="*/ 0 h 7"/>
              <a:gd name="T8" fmla="*/ 0 w 23"/>
              <a:gd name="T9" fmla="*/ 0 h 7"/>
              <a:gd name="T10" fmla="*/ 0 w 23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7">
                <a:moveTo>
                  <a:pt x="0" y="7"/>
                </a:moveTo>
                <a:lnTo>
                  <a:pt x="15" y="7"/>
                </a:lnTo>
                <a:lnTo>
                  <a:pt x="23" y="0"/>
                </a:lnTo>
                <a:lnTo>
                  <a:pt x="15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sp>
        <p:nvSpPr>
          <p:cNvPr id="415" name="Freeform 518"/>
          <p:cNvSpPr>
            <a:spLocks/>
          </p:cNvSpPr>
          <p:nvPr/>
        </p:nvSpPr>
        <p:spPr bwMode="blackWhite">
          <a:xfrm>
            <a:off x="2133046" y="3513763"/>
            <a:ext cx="46754" cy="14822"/>
          </a:xfrm>
          <a:custGeom>
            <a:avLst/>
            <a:gdLst>
              <a:gd name="T0" fmla="*/ 0 w 23"/>
              <a:gd name="T1" fmla="*/ 7 h 7"/>
              <a:gd name="T2" fmla="*/ 15 w 23"/>
              <a:gd name="T3" fmla="*/ 7 h 7"/>
              <a:gd name="T4" fmla="*/ 23 w 23"/>
              <a:gd name="T5" fmla="*/ 0 h 7"/>
              <a:gd name="T6" fmla="*/ 15 w 23"/>
              <a:gd name="T7" fmla="*/ 0 h 7"/>
              <a:gd name="T8" fmla="*/ 0 w 23"/>
              <a:gd name="T9" fmla="*/ 0 h 7"/>
              <a:gd name="T10" fmla="*/ 0 w 23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7">
                <a:moveTo>
                  <a:pt x="0" y="7"/>
                </a:moveTo>
                <a:lnTo>
                  <a:pt x="15" y="7"/>
                </a:lnTo>
                <a:lnTo>
                  <a:pt x="23" y="0"/>
                </a:lnTo>
                <a:lnTo>
                  <a:pt x="15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sp>
        <p:nvSpPr>
          <p:cNvPr id="416" name="TextBox 415"/>
          <p:cNvSpPr txBox="1"/>
          <p:nvPr/>
        </p:nvSpPr>
        <p:spPr>
          <a:xfrm>
            <a:off x="2611787" y="3805315"/>
            <a:ext cx="608343" cy="179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lang="en-US" sz="67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Vincent &amp; the Grenadines</a:t>
            </a:r>
          </a:p>
        </p:txBody>
      </p:sp>
      <p:sp>
        <p:nvSpPr>
          <p:cNvPr id="417" name="TextBox 416"/>
          <p:cNvSpPr txBox="1"/>
          <p:nvPr/>
        </p:nvSpPr>
        <p:spPr>
          <a:xfrm>
            <a:off x="2486622" y="3570173"/>
            <a:ext cx="39648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Barbados</a:t>
            </a:r>
          </a:p>
        </p:txBody>
      </p:sp>
      <p:sp>
        <p:nvSpPr>
          <p:cNvPr id="418" name="TextBox 417"/>
          <p:cNvSpPr txBox="1"/>
          <p:nvPr/>
        </p:nvSpPr>
        <p:spPr>
          <a:xfrm>
            <a:off x="2097702" y="3316860"/>
            <a:ext cx="38015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Bahamas</a:t>
            </a:r>
          </a:p>
        </p:txBody>
      </p:sp>
      <p:sp>
        <p:nvSpPr>
          <p:cNvPr id="419" name="TextBox 418"/>
          <p:cNvSpPr txBox="1"/>
          <p:nvPr/>
        </p:nvSpPr>
        <p:spPr>
          <a:xfrm>
            <a:off x="1845218" y="3827104"/>
            <a:ext cx="411125" cy="179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675"/>
              </a:lnSpc>
            </a:pPr>
            <a:r>
              <a:rPr lang="en-US" sz="67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Dominican Republic</a:t>
            </a:r>
          </a:p>
        </p:txBody>
      </p:sp>
      <p:sp>
        <p:nvSpPr>
          <p:cNvPr id="420" name="TextBox 419"/>
          <p:cNvSpPr txBox="1"/>
          <p:nvPr/>
        </p:nvSpPr>
        <p:spPr>
          <a:xfrm>
            <a:off x="2247010" y="3417426"/>
            <a:ext cx="721313" cy="8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Antigua &amp; Barbuda</a:t>
            </a:r>
          </a:p>
        </p:txBody>
      </p:sp>
      <p:cxnSp>
        <p:nvCxnSpPr>
          <p:cNvPr id="424" name="Straight Connector 423"/>
          <p:cNvCxnSpPr>
            <a:stCxn id="419" idx="3"/>
            <a:endCxn id="335306" idx="9"/>
          </p:cNvCxnSpPr>
          <p:nvPr/>
        </p:nvCxnSpPr>
        <p:spPr>
          <a:xfrm flipV="1">
            <a:off x="2256343" y="3771184"/>
            <a:ext cx="8199" cy="145688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Connector 428"/>
          <p:cNvCxnSpPr>
            <a:endCxn id="335375" idx="1"/>
          </p:cNvCxnSpPr>
          <p:nvPr/>
        </p:nvCxnSpPr>
        <p:spPr>
          <a:xfrm flipH="1">
            <a:off x="2141812" y="3441141"/>
            <a:ext cx="46754" cy="13931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2" name="Freeform 521"/>
          <p:cNvSpPr>
            <a:spLocks/>
          </p:cNvSpPr>
          <p:nvPr/>
        </p:nvSpPr>
        <p:spPr bwMode="blackWhite">
          <a:xfrm>
            <a:off x="2130702" y="3585702"/>
            <a:ext cx="16072" cy="47427"/>
          </a:xfrm>
          <a:custGeom>
            <a:avLst/>
            <a:gdLst>
              <a:gd name="T0" fmla="*/ 8 w 8"/>
              <a:gd name="T1" fmla="*/ 0 h 23"/>
              <a:gd name="T2" fmla="*/ 0 w 8"/>
              <a:gd name="T3" fmla="*/ 8 h 23"/>
              <a:gd name="T4" fmla="*/ 8 w 8"/>
              <a:gd name="T5" fmla="*/ 23 h 23"/>
              <a:gd name="T6" fmla="*/ 8 w 8"/>
              <a:gd name="T7" fmla="*/ 8 h 23"/>
              <a:gd name="T8" fmla="*/ 8 w 8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8" y="0"/>
                </a:moveTo>
                <a:lnTo>
                  <a:pt x="0" y="8"/>
                </a:lnTo>
                <a:lnTo>
                  <a:pt x="8" y="23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sp>
        <p:nvSpPr>
          <p:cNvPr id="433" name="Freeform 518"/>
          <p:cNvSpPr>
            <a:spLocks/>
          </p:cNvSpPr>
          <p:nvPr/>
        </p:nvSpPr>
        <p:spPr bwMode="blackWhite">
          <a:xfrm>
            <a:off x="2172008" y="3565637"/>
            <a:ext cx="46754" cy="14822"/>
          </a:xfrm>
          <a:custGeom>
            <a:avLst/>
            <a:gdLst>
              <a:gd name="T0" fmla="*/ 0 w 23"/>
              <a:gd name="T1" fmla="*/ 7 h 7"/>
              <a:gd name="T2" fmla="*/ 15 w 23"/>
              <a:gd name="T3" fmla="*/ 7 h 7"/>
              <a:gd name="T4" fmla="*/ 23 w 23"/>
              <a:gd name="T5" fmla="*/ 0 h 7"/>
              <a:gd name="T6" fmla="*/ 15 w 23"/>
              <a:gd name="T7" fmla="*/ 0 h 7"/>
              <a:gd name="T8" fmla="*/ 0 w 23"/>
              <a:gd name="T9" fmla="*/ 0 h 7"/>
              <a:gd name="T10" fmla="*/ 0 w 23"/>
              <a:gd name="T11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3" h="7">
                <a:moveTo>
                  <a:pt x="0" y="7"/>
                </a:moveTo>
                <a:lnTo>
                  <a:pt x="15" y="7"/>
                </a:lnTo>
                <a:lnTo>
                  <a:pt x="23" y="0"/>
                </a:lnTo>
                <a:lnTo>
                  <a:pt x="15" y="0"/>
                </a:lnTo>
                <a:lnTo>
                  <a:pt x="0" y="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sp>
        <p:nvSpPr>
          <p:cNvPr id="434" name="Freeform 521"/>
          <p:cNvSpPr>
            <a:spLocks/>
          </p:cNvSpPr>
          <p:nvPr/>
        </p:nvSpPr>
        <p:spPr bwMode="blackWhite">
          <a:xfrm>
            <a:off x="2174823" y="3601949"/>
            <a:ext cx="16072" cy="47427"/>
          </a:xfrm>
          <a:custGeom>
            <a:avLst/>
            <a:gdLst>
              <a:gd name="T0" fmla="*/ 8 w 8"/>
              <a:gd name="T1" fmla="*/ 0 h 23"/>
              <a:gd name="T2" fmla="*/ 0 w 8"/>
              <a:gd name="T3" fmla="*/ 8 h 23"/>
              <a:gd name="T4" fmla="*/ 8 w 8"/>
              <a:gd name="T5" fmla="*/ 23 h 23"/>
              <a:gd name="T6" fmla="*/ 8 w 8"/>
              <a:gd name="T7" fmla="*/ 8 h 23"/>
              <a:gd name="T8" fmla="*/ 8 w 8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8" y="0"/>
                </a:moveTo>
                <a:lnTo>
                  <a:pt x="0" y="8"/>
                </a:lnTo>
                <a:lnTo>
                  <a:pt x="8" y="23"/>
                </a:lnTo>
                <a:lnTo>
                  <a:pt x="8" y="8"/>
                </a:lnTo>
                <a:lnTo>
                  <a:pt x="8" y="0"/>
                </a:lnTo>
                <a:close/>
              </a:path>
            </a:pathLst>
          </a:custGeom>
          <a:solidFill>
            <a:schemeClr val="accent1"/>
          </a:solidFill>
          <a:ln w="317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825"/>
          </a:p>
        </p:txBody>
      </p:sp>
      <p:cxnSp>
        <p:nvCxnSpPr>
          <p:cNvPr id="435" name="Straight Connector 434"/>
          <p:cNvCxnSpPr>
            <a:stCxn id="417" idx="1"/>
          </p:cNvCxnSpPr>
          <p:nvPr/>
        </p:nvCxnSpPr>
        <p:spPr>
          <a:xfrm flipH="1">
            <a:off x="2440600" y="3622111"/>
            <a:ext cx="46022" cy="157988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7" name="Straight Connector 436"/>
          <p:cNvCxnSpPr/>
          <p:nvPr/>
        </p:nvCxnSpPr>
        <p:spPr>
          <a:xfrm>
            <a:off x="2301145" y="3485417"/>
            <a:ext cx="24761" cy="25066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3" name="TextBox 442"/>
          <p:cNvSpPr txBox="1"/>
          <p:nvPr/>
        </p:nvSpPr>
        <p:spPr>
          <a:xfrm>
            <a:off x="2397457" y="3491716"/>
            <a:ext cx="39648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Dominica</a:t>
            </a:r>
          </a:p>
        </p:txBody>
      </p:sp>
      <p:cxnSp>
        <p:nvCxnSpPr>
          <p:cNvPr id="444" name="Straight Connector 443"/>
          <p:cNvCxnSpPr>
            <a:stCxn id="443" idx="1"/>
          </p:cNvCxnSpPr>
          <p:nvPr/>
        </p:nvCxnSpPr>
        <p:spPr>
          <a:xfrm flipH="1">
            <a:off x="2381385" y="3543654"/>
            <a:ext cx="16072" cy="20280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444"/>
          <p:cNvCxnSpPr>
            <a:stCxn id="416" idx="1"/>
          </p:cNvCxnSpPr>
          <p:nvPr/>
        </p:nvCxnSpPr>
        <p:spPr>
          <a:xfrm flipH="1">
            <a:off x="2482242" y="3895083"/>
            <a:ext cx="129545" cy="2451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9" name="TextBox 448"/>
          <p:cNvSpPr txBox="1"/>
          <p:nvPr/>
        </p:nvSpPr>
        <p:spPr>
          <a:xfrm>
            <a:off x="2537394" y="3974699"/>
            <a:ext cx="721313" cy="8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Trinidad &amp; Tobago</a:t>
            </a:r>
          </a:p>
        </p:txBody>
      </p:sp>
      <p:cxnSp>
        <p:nvCxnSpPr>
          <p:cNvPr id="450" name="Straight Connector 449"/>
          <p:cNvCxnSpPr/>
          <p:nvPr/>
        </p:nvCxnSpPr>
        <p:spPr>
          <a:xfrm flipH="1" flipV="1">
            <a:off x="2498609" y="3987300"/>
            <a:ext cx="53961" cy="1606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5" name="TextBox 454"/>
          <p:cNvSpPr txBox="1"/>
          <p:nvPr/>
        </p:nvSpPr>
        <p:spPr>
          <a:xfrm>
            <a:off x="2603508" y="3730004"/>
            <a:ext cx="721313" cy="8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St Kitts &amp; Nevis</a:t>
            </a:r>
          </a:p>
        </p:txBody>
      </p:sp>
      <p:cxnSp>
        <p:nvCxnSpPr>
          <p:cNvPr id="463" name="Straight Connector 462"/>
          <p:cNvCxnSpPr/>
          <p:nvPr/>
        </p:nvCxnSpPr>
        <p:spPr>
          <a:xfrm flipH="1">
            <a:off x="2509999" y="3765096"/>
            <a:ext cx="90923" cy="8436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6" name="TextBox 465"/>
          <p:cNvSpPr txBox="1"/>
          <p:nvPr/>
        </p:nvSpPr>
        <p:spPr>
          <a:xfrm>
            <a:off x="2530443" y="3656488"/>
            <a:ext cx="385517" cy="897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75"/>
              </a:lnSpc>
            </a:pPr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St Lucia</a:t>
            </a:r>
          </a:p>
        </p:txBody>
      </p:sp>
      <p:cxnSp>
        <p:nvCxnSpPr>
          <p:cNvPr id="470" name="Straight Connector 469"/>
          <p:cNvCxnSpPr>
            <a:endCxn id="413" idx="3"/>
          </p:cNvCxnSpPr>
          <p:nvPr/>
        </p:nvCxnSpPr>
        <p:spPr>
          <a:xfrm flipH="1">
            <a:off x="2449904" y="3689642"/>
            <a:ext cx="78759" cy="16307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8" name="TextBox 477"/>
          <p:cNvSpPr txBox="1"/>
          <p:nvPr/>
        </p:nvSpPr>
        <p:spPr>
          <a:xfrm>
            <a:off x="3301893" y="3662153"/>
            <a:ext cx="333883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Senegal</a:t>
            </a:r>
          </a:p>
        </p:txBody>
      </p:sp>
      <p:cxnSp>
        <p:nvCxnSpPr>
          <p:cNvPr id="479" name="Straight Connector 478"/>
          <p:cNvCxnSpPr>
            <a:stCxn id="478" idx="2"/>
            <a:endCxn id="335275" idx="7"/>
          </p:cNvCxnSpPr>
          <p:nvPr/>
        </p:nvCxnSpPr>
        <p:spPr>
          <a:xfrm>
            <a:off x="3468835" y="3766028"/>
            <a:ext cx="235657" cy="14708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7" name="TextBox 486"/>
          <p:cNvSpPr txBox="1"/>
          <p:nvPr/>
        </p:nvSpPr>
        <p:spPr>
          <a:xfrm>
            <a:off x="3973065" y="4224985"/>
            <a:ext cx="233057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Benin</a:t>
            </a:r>
          </a:p>
        </p:txBody>
      </p:sp>
      <p:cxnSp>
        <p:nvCxnSpPr>
          <p:cNvPr id="488" name="Straight Connector 487"/>
          <p:cNvCxnSpPr>
            <a:stCxn id="487" idx="0"/>
            <a:endCxn id="335272" idx="1"/>
          </p:cNvCxnSpPr>
          <p:nvPr/>
        </p:nvCxnSpPr>
        <p:spPr>
          <a:xfrm flipV="1">
            <a:off x="4089594" y="4026999"/>
            <a:ext cx="1196" cy="197986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1" name="TextBox 490"/>
          <p:cNvSpPr txBox="1"/>
          <p:nvPr/>
        </p:nvSpPr>
        <p:spPr>
          <a:xfrm>
            <a:off x="3802775" y="4310338"/>
            <a:ext cx="40334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Cameroon</a:t>
            </a:r>
          </a:p>
        </p:txBody>
      </p:sp>
      <p:cxnSp>
        <p:nvCxnSpPr>
          <p:cNvPr id="492" name="Straight Connector 491"/>
          <p:cNvCxnSpPr>
            <a:stCxn id="491" idx="3"/>
          </p:cNvCxnSpPr>
          <p:nvPr/>
        </p:nvCxnSpPr>
        <p:spPr>
          <a:xfrm flipV="1">
            <a:off x="4206123" y="4194635"/>
            <a:ext cx="156587" cy="16764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5" name="TextBox 494"/>
          <p:cNvSpPr txBox="1"/>
          <p:nvPr/>
        </p:nvSpPr>
        <p:spPr>
          <a:xfrm>
            <a:off x="3997358" y="4632871"/>
            <a:ext cx="296619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Angola</a:t>
            </a:r>
          </a:p>
        </p:txBody>
      </p:sp>
      <p:cxnSp>
        <p:nvCxnSpPr>
          <p:cNvPr id="496" name="Straight Connector 495"/>
          <p:cNvCxnSpPr>
            <a:stCxn id="495" idx="3"/>
          </p:cNvCxnSpPr>
          <p:nvPr/>
        </p:nvCxnSpPr>
        <p:spPr>
          <a:xfrm>
            <a:off x="4293977" y="4684809"/>
            <a:ext cx="213291" cy="372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9" name="TextBox 498"/>
          <p:cNvSpPr txBox="1"/>
          <p:nvPr/>
        </p:nvSpPr>
        <p:spPr>
          <a:xfrm>
            <a:off x="3963024" y="4912949"/>
            <a:ext cx="328007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Namibia</a:t>
            </a:r>
          </a:p>
        </p:txBody>
      </p:sp>
      <p:cxnSp>
        <p:nvCxnSpPr>
          <p:cNvPr id="500" name="Straight Connector 499"/>
          <p:cNvCxnSpPr>
            <a:stCxn id="499" idx="3"/>
          </p:cNvCxnSpPr>
          <p:nvPr/>
        </p:nvCxnSpPr>
        <p:spPr>
          <a:xfrm>
            <a:off x="4291031" y="4964887"/>
            <a:ext cx="213290" cy="372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2" name="TextBox 501"/>
          <p:cNvSpPr txBox="1"/>
          <p:nvPr/>
        </p:nvSpPr>
        <p:spPr>
          <a:xfrm>
            <a:off x="4004448" y="5027249"/>
            <a:ext cx="400883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Botswana</a:t>
            </a:r>
          </a:p>
        </p:txBody>
      </p:sp>
      <p:cxnSp>
        <p:nvCxnSpPr>
          <p:cNvPr id="503" name="Straight Connector 502"/>
          <p:cNvCxnSpPr>
            <a:stCxn id="502" idx="3"/>
          </p:cNvCxnSpPr>
          <p:nvPr/>
        </p:nvCxnSpPr>
        <p:spPr>
          <a:xfrm flipV="1">
            <a:off x="4405331" y="5014405"/>
            <a:ext cx="256809" cy="64782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8" name="TextBox 507"/>
          <p:cNvSpPr txBox="1"/>
          <p:nvPr/>
        </p:nvSpPr>
        <p:spPr>
          <a:xfrm>
            <a:off x="4661318" y="5415190"/>
            <a:ext cx="328007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Lesotho</a:t>
            </a:r>
          </a:p>
        </p:txBody>
      </p:sp>
      <p:cxnSp>
        <p:nvCxnSpPr>
          <p:cNvPr id="509" name="Straight Connector 508"/>
          <p:cNvCxnSpPr>
            <a:stCxn id="508" idx="0"/>
            <a:endCxn id="335530" idx="2"/>
          </p:cNvCxnSpPr>
          <p:nvPr/>
        </p:nvCxnSpPr>
        <p:spPr>
          <a:xfrm flipH="1" flipV="1">
            <a:off x="4755330" y="5261176"/>
            <a:ext cx="69992" cy="15401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" name="TextBox 511"/>
          <p:cNvSpPr txBox="1"/>
          <p:nvPr/>
        </p:nvSpPr>
        <p:spPr>
          <a:xfrm>
            <a:off x="4877645" y="5303291"/>
            <a:ext cx="403983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Swaziland</a:t>
            </a:r>
          </a:p>
        </p:txBody>
      </p:sp>
      <p:cxnSp>
        <p:nvCxnSpPr>
          <p:cNvPr id="513" name="Straight Connector 512"/>
          <p:cNvCxnSpPr/>
          <p:nvPr/>
        </p:nvCxnSpPr>
        <p:spPr>
          <a:xfrm flipH="1" flipV="1">
            <a:off x="4854994" y="5163358"/>
            <a:ext cx="69992" cy="154013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4" name="TextBox 513"/>
          <p:cNvSpPr txBox="1"/>
          <p:nvPr/>
        </p:nvSpPr>
        <p:spPr>
          <a:xfrm>
            <a:off x="3977635" y="4766025"/>
            <a:ext cx="328007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Zambia</a:t>
            </a:r>
          </a:p>
        </p:txBody>
      </p:sp>
      <p:cxnSp>
        <p:nvCxnSpPr>
          <p:cNvPr id="515" name="Straight Connector 514"/>
          <p:cNvCxnSpPr>
            <a:stCxn id="514" idx="3"/>
          </p:cNvCxnSpPr>
          <p:nvPr/>
        </p:nvCxnSpPr>
        <p:spPr>
          <a:xfrm flipV="1">
            <a:off x="4305642" y="4758850"/>
            <a:ext cx="414064" cy="59113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9" name="TextBox 518"/>
          <p:cNvSpPr txBox="1"/>
          <p:nvPr/>
        </p:nvSpPr>
        <p:spPr>
          <a:xfrm>
            <a:off x="4966772" y="5215105"/>
            <a:ext cx="28298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Malawi</a:t>
            </a:r>
          </a:p>
        </p:txBody>
      </p:sp>
      <p:cxnSp>
        <p:nvCxnSpPr>
          <p:cNvPr id="520" name="Straight Connector 519"/>
          <p:cNvCxnSpPr>
            <a:stCxn id="519" idx="1"/>
          </p:cNvCxnSpPr>
          <p:nvPr/>
        </p:nvCxnSpPr>
        <p:spPr>
          <a:xfrm flipH="1" flipV="1">
            <a:off x="4936794" y="4766152"/>
            <a:ext cx="29978" cy="50089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" name="TextBox 521"/>
          <p:cNvSpPr txBox="1"/>
          <p:nvPr/>
        </p:nvSpPr>
        <p:spPr>
          <a:xfrm>
            <a:off x="5124065" y="5111966"/>
            <a:ext cx="49799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Mozambique</a:t>
            </a:r>
          </a:p>
        </p:txBody>
      </p:sp>
      <p:cxnSp>
        <p:nvCxnSpPr>
          <p:cNvPr id="523" name="Straight Connector 522"/>
          <p:cNvCxnSpPr/>
          <p:nvPr/>
        </p:nvCxnSpPr>
        <p:spPr>
          <a:xfrm flipH="1" flipV="1">
            <a:off x="5030301" y="4768213"/>
            <a:ext cx="81345" cy="39359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6" name="TextBox 525"/>
          <p:cNvSpPr txBox="1"/>
          <p:nvPr/>
        </p:nvSpPr>
        <p:spPr>
          <a:xfrm>
            <a:off x="5150152" y="4598652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Tanzania</a:t>
            </a:r>
          </a:p>
        </p:txBody>
      </p:sp>
      <p:cxnSp>
        <p:nvCxnSpPr>
          <p:cNvPr id="527" name="Straight Connector 526"/>
          <p:cNvCxnSpPr>
            <a:stCxn id="526" idx="1"/>
          </p:cNvCxnSpPr>
          <p:nvPr/>
        </p:nvCxnSpPr>
        <p:spPr>
          <a:xfrm flipH="1" flipV="1">
            <a:off x="4989037" y="4564131"/>
            <a:ext cx="161115" cy="8645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0" name="TextBox 529"/>
          <p:cNvSpPr txBox="1"/>
          <p:nvPr/>
        </p:nvSpPr>
        <p:spPr>
          <a:xfrm>
            <a:off x="5151987" y="4501957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Burundi</a:t>
            </a:r>
          </a:p>
        </p:txBody>
      </p:sp>
      <p:cxnSp>
        <p:nvCxnSpPr>
          <p:cNvPr id="531" name="Straight Connector 530"/>
          <p:cNvCxnSpPr>
            <a:stCxn id="530" idx="1"/>
          </p:cNvCxnSpPr>
          <p:nvPr/>
        </p:nvCxnSpPr>
        <p:spPr>
          <a:xfrm flipH="1" flipV="1">
            <a:off x="4844427" y="4438110"/>
            <a:ext cx="307560" cy="11578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3" name="TextBox 532"/>
          <p:cNvSpPr txBox="1"/>
          <p:nvPr/>
        </p:nvSpPr>
        <p:spPr>
          <a:xfrm>
            <a:off x="5208040" y="4366173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Kenya</a:t>
            </a:r>
          </a:p>
        </p:txBody>
      </p:sp>
      <p:cxnSp>
        <p:nvCxnSpPr>
          <p:cNvPr id="534" name="Straight Connector 533"/>
          <p:cNvCxnSpPr>
            <a:stCxn id="533" idx="1"/>
          </p:cNvCxnSpPr>
          <p:nvPr/>
        </p:nvCxnSpPr>
        <p:spPr>
          <a:xfrm flipH="1" flipV="1">
            <a:off x="5046925" y="4331652"/>
            <a:ext cx="161115" cy="8645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5" name="TextBox 534"/>
          <p:cNvSpPr txBox="1"/>
          <p:nvPr/>
        </p:nvSpPr>
        <p:spPr>
          <a:xfrm>
            <a:off x="4198357" y="2535570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Ukraine</a:t>
            </a:r>
          </a:p>
        </p:txBody>
      </p:sp>
      <p:cxnSp>
        <p:nvCxnSpPr>
          <p:cNvPr id="536" name="Straight Connector 535"/>
          <p:cNvCxnSpPr>
            <a:stCxn id="335330" idx="3"/>
          </p:cNvCxnSpPr>
          <p:nvPr/>
        </p:nvCxnSpPr>
        <p:spPr>
          <a:xfrm>
            <a:off x="4570264" y="2599825"/>
            <a:ext cx="212871" cy="22071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9" name="TextBox 538"/>
          <p:cNvSpPr txBox="1"/>
          <p:nvPr/>
        </p:nvSpPr>
        <p:spPr>
          <a:xfrm>
            <a:off x="4309756" y="2905357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Georgia</a:t>
            </a:r>
          </a:p>
        </p:txBody>
      </p:sp>
      <p:cxnSp>
        <p:nvCxnSpPr>
          <p:cNvPr id="540" name="Straight Connector 539"/>
          <p:cNvCxnSpPr>
            <a:stCxn id="335284" idx="5"/>
          </p:cNvCxnSpPr>
          <p:nvPr/>
        </p:nvCxnSpPr>
        <p:spPr>
          <a:xfrm>
            <a:off x="4708434" y="2984237"/>
            <a:ext cx="358238" cy="49427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" name="TextBox 541"/>
          <p:cNvSpPr txBox="1"/>
          <p:nvPr/>
        </p:nvSpPr>
        <p:spPr>
          <a:xfrm>
            <a:off x="4413759" y="3017131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Armenia</a:t>
            </a:r>
          </a:p>
        </p:txBody>
      </p:sp>
      <p:cxnSp>
        <p:nvCxnSpPr>
          <p:cNvPr id="543" name="Straight Connector 542"/>
          <p:cNvCxnSpPr>
            <a:stCxn id="542" idx="3"/>
          </p:cNvCxnSpPr>
          <p:nvPr/>
        </p:nvCxnSpPr>
        <p:spPr>
          <a:xfrm>
            <a:off x="4779560" y="3069069"/>
            <a:ext cx="320860" cy="37191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5" name="TextBox 544"/>
          <p:cNvSpPr txBox="1"/>
          <p:nvPr/>
        </p:nvSpPr>
        <p:spPr>
          <a:xfrm>
            <a:off x="4352395" y="3155030"/>
            <a:ext cx="435932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Azerbaijan</a:t>
            </a:r>
          </a:p>
        </p:txBody>
      </p:sp>
      <p:cxnSp>
        <p:nvCxnSpPr>
          <p:cNvPr id="546" name="Straight Connector 545"/>
          <p:cNvCxnSpPr>
            <a:stCxn id="335247" idx="34"/>
          </p:cNvCxnSpPr>
          <p:nvPr/>
        </p:nvCxnSpPr>
        <p:spPr>
          <a:xfrm flipV="1">
            <a:off x="4814734" y="3137092"/>
            <a:ext cx="383024" cy="7196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8" name="TextBox 547"/>
          <p:cNvSpPr txBox="1"/>
          <p:nvPr/>
        </p:nvSpPr>
        <p:spPr>
          <a:xfrm>
            <a:off x="5314236" y="2834383"/>
            <a:ext cx="461233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Kyrgyzstan</a:t>
            </a:r>
          </a:p>
        </p:txBody>
      </p:sp>
      <p:cxnSp>
        <p:nvCxnSpPr>
          <p:cNvPr id="549" name="Straight Connector 548"/>
          <p:cNvCxnSpPr/>
          <p:nvPr/>
        </p:nvCxnSpPr>
        <p:spPr>
          <a:xfrm>
            <a:off x="5680500" y="2949079"/>
            <a:ext cx="148382" cy="118164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2" name="TextBox 551"/>
          <p:cNvSpPr txBox="1"/>
          <p:nvPr/>
        </p:nvSpPr>
        <p:spPr>
          <a:xfrm>
            <a:off x="6138735" y="3876526"/>
            <a:ext cx="365801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Myanmar</a:t>
            </a:r>
          </a:p>
        </p:txBody>
      </p:sp>
      <p:cxnSp>
        <p:nvCxnSpPr>
          <p:cNvPr id="553" name="Straight Connector 552"/>
          <p:cNvCxnSpPr/>
          <p:nvPr/>
        </p:nvCxnSpPr>
        <p:spPr>
          <a:xfrm flipV="1">
            <a:off x="6305336" y="3722873"/>
            <a:ext cx="182163" cy="171435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5" name="TextBox 554"/>
          <p:cNvSpPr txBox="1"/>
          <p:nvPr/>
        </p:nvSpPr>
        <p:spPr>
          <a:xfrm>
            <a:off x="6138736" y="4014450"/>
            <a:ext cx="396452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Cambodia</a:t>
            </a:r>
          </a:p>
        </p:txBody>
      </p:sp>
      <p:cxnSp>
        <p:nvCxnSpPr>
          <p:cNvPr id="556" name="Straight Connector 555"/>
          <p:cNvCxnSpPr>
            <a:stCxn id="555" idx="3"/>
          </p:cNvCxnSpPr>
          <p:nvPr/>
        </p:nvCxnSpPr>
        <p:spPr>
          <a:xfrm flipV="1">
            <a:off x="6535188" y="3942465"/>
            <a:ext cx="200926" cy="123923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8" name="TextBox 557"/>
          <p:cNvSpPr txBox="1"/>
          <p:nvPr/>
        </p:nvSpPr>
        <p:spPr>
          <a:xfrm>
            <a:off x="6055992" y="4378883"/>
            <a:ext cx="44220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Indonesia</a:t>
            </a:r>
          </a:p>
        </p:txBody>
      </p:sp>
      <p:cxnSp>
        <p:nvCxnSpPr>
          <p:cNvPr id="559" name="Straight Connector 558"/>
          <p:cNvCxnSpPr/>
          <p:nvPr/>
        </p:nvCxnSpPr>
        <p:spPr>
          <a:xfrm>
            <a:off x="6519148" y="4447919"/>
            <a:ext cx="726146" cy="11433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2" name="TextBox 561"/>
          <p:cNvSpPr txBox="1"/>
          <p:nvPr/>
        </p:nvSpPr>
        <p:spPr>
          <a:xfrm>
            <a:off x="6535189" y="4612010"/>
            <a:ext cx="476090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Timor Leste</a:t>
            </a:r>
          </a:p>
        </p:txBody>
      </p:sp>
      <p:cxnSp>
        <p:nvCxnSpPr>
          <p:cNvPr id="563" name="Straight Connector 562"/>
          <p:cNvCxnSpPr/>
          <p:nvPr/>
        </p:nvCxnSpPr>
        <p:spPr>
          <a:xfrm flipV="1">
            <a:off x="7032226" y="4661507"/>
            <a:ext cx="212871" cy="19539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6" name="TextBox 565"/>
          <p:cNvSpPr txBox="1"/>
          <p:nvPr/>
        </p:nvSpPr>
        <p:spPr>
          <a:xfrm>
            <a:off x="7234082" y="3814990"/>
            <a:ext cx="446607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Philippines</a:t>
            </a:r>
          </a:p>
        </p:txBody>
      </p:sp>
      <p:cxnSp>
        <p:nvCxnSpPr>
          <p:cNvPr id="567" name="Straight Connector 566"/>
          <p:cNvCxnSpPr>
            <a:stCxn id="566" idx="2"/>
          </p:cNvCxnSpPr>
          <p:nvPr/>
        </p:nvCxnSpPr>
        <p:spPr>
          <a:xfrm flipH="1">
            <a:off x="7222648" y="3918865"/>
            <a:ext cx="234738" cy="43980"/>
          </a:xfrm>
          <a:prstGeom prst="line">
            <a:avLst/>
          </a:prstGeom>
          <a:ln w="12700">
            <a:solidFill>
              <a:schemeClr val="tx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1" name="Picture 47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951" y="6327802"/>
            <a:ext cx="310923" cy="310923"/>
          </a:xfrm>
          <a:prstGeom prst="rect">
            <a:avLst/>
          </a:prstGeom>
        </p:spPr>
      </p:pic>
      <p:sp>
        <p:nvSpPr>
          <p:cNvPr id="473" name="Title 1">
            <a:extLst>
              <a:ext uri="{FF2B5EF4-FFF2-40B4-BE49-F238E27FC236}">
                <a16:creationId xmlns:a16="http://schemas.microsoft.com/office/drawing/2014/main" id="{094DB9F6-6FCF-B745-B138-45D466F0B954}"/>
              </a:ext>
            </a:extLst>
          </p:cNvPr>
          <p:cNvSpPr txBox="1">
            <a:spLocks/>
          </p:cNvSpPr>
          <p:nvPr/>
        </p:nvSpPr>
        <p:spPr>
          <a:xfrm>
            <a:off x="4507268" y="552630"/>
            <a:ext cx="4452638" cy="99059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dirty="0"/>
              <a:t>HFG works to strengthen </a:t>
            </a:r>
            <a:br>
              <a:rPr lang="en-GB" sz="2400" dirty="0"/>
            </a:br>
            <a:r>
              <a:rPr lang="en-GB" sz="2400" dirty="0"/>
              <a:t>health systems in countries around the world.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2DFE3E-C5C0-3847-B448-C50E232ACFBC}"/>
              </a:ext>
            </a:extLst>
          </p:cNvPr>
          <p:cNvSpPr/>
          <p:nvPr/>
        </p:nvSpPr>
        <p:spPr>
          <a:xfrm>
            <a:off x="3992244" y="3543652"/>
            <a:ext cx="890527" cy="791060"/>
          </a:xfrm>
          <a:prstGeom prst="ellipse">
            <a:avLst/>
          </a:prstGeom>
          <a:noFill/>
          <a:ln w="38100">
            <a:solidFill>
              <a:srgbClr val="F83B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31508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47355"/>
            <a:ext cx="7924800" cy="4720574"/>
          </a:xfrm>
          <a:prstGeom prst="rect">
            <a:avLst/>
          </a:prstGeom>
        </p:spPr>
      </p:pic>
      <p:sp>
        <p:nvSpPr>
          <p:cNvPr id="473" name="Title 1">
            <a:extLst>
              <a:ext uri="{FF2B5EF4-FFF2-40B4-BE49-F238E27FC236}">
                <a16:creationId xmlns:a16="http://schemas.microsoft.com/office/drawing/2014/main" id="{094DB9F6-6FCF-B745-B138-45D466F0B954}"/>
              </a:ext>
            </a:extLst>
          </p:cNvPr>
          <p:cNvSpPr txBox="1">
            <a:spLocks/>
          </p:cNvSpPr>
          <p:nvPr/>
        </p:nvSpPr>
        <p:spPr>
          <a:xfrm>
            <a:off x="141403" y="232709"/>
            <a:ext cx="4430598" cy="138063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dirty="0"/>
              <a:t>But today, we’ll share </a:t>
            </a:r>
            <a:br>
              <a:rPr lang="en-GB" sz="2400" dirty="0"/>
            </a:br>
            <a:r>
              <a:rPr lang="en-GB" sz="2400" dirty="0"/>
              <a:t>our Lagos State, Nigeria experience to illustrate</a:t>
            </a:r>
          </a:p>
        </p:txBody>
      </p:sp>
    </p:spTree>
    <p:extLst>
      <p:ext uri="{BB962C8B-B14F-4D97-AF65-F5344CB8AC3E}">
        <p14:creationId xmlns:p14="http://schemas.microsoft.com/office/powerpoint/2010/main" val="114497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sz="1013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5757" y="822558"/>
            <a:ext cx="8452485" cy="484672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In a world filled with risks,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700" dirty="0">
                <a:solidFill>
                  <a:schemeClr val="bg1"/>
                </a:solidFill>
              </a:rPr>
              <a:t>social protection systems help</a:t>
            </a:r>
            <a:r>
              <a:rPr lang="en-US" dirty="0">
                <a:solidFill>
                  <a:schemeClr val="bg1"/>
                </a:solidFill>
              </a:rPr>
              <a:t>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individuals and families especially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the poor and vulnerable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cope </a:t>
            </a:r>
            <a:r>
              <a:rPr lang="en-US" dirty="0">
                <a:solidFill>
                  <a:schemeClr val="bg1"/>
                </a:solidFill>
              </a:rPr>
              <a:t>with </a:t>
            </a:r>
            <a:r>
              <a:rPr lang="en-US" sz="3600" dirty="0">
                <a:solidFill>
                  <a:schemeClr val="bg1"/>
                </a:solidFill>
              </a:rPr>
              <a:t>crises &amp; shocks</a:t>
            </a:r>
            <a:r>
              <a:rPr lang="en-US" dirty="0">
                <a:solidFill>
                  <a:schemeClr val="bg1"/>
                </a:solidFill>
              </a:rPr>
              <a:t>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find jobs, </a:t>
            </a:r>
            <a:r>
              <a:rPr lang="en-US" sz="3600" dirty="0">
                <a:solidFill>
                  <a:schemeClr val="bg1"/>
                </a:solidFill>
              </a:rPr>
              <a:t>invest in the health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education of their children,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protect the aging population.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834356" y="6057014"/>
            <a:ext cx="5475287" cy="293213"/>
          </a:xfrm>
        </p:spPr>
        <p:txBody>
          <a:bodyPr/>
          <a:lstStyle/>
          <a:p>
            <a:r>
              <a:rPr lang="en-US" dirty="0"/>
              <a:t>The World Bank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8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6" r="4882"/>
          <a:stretch/>
        </p:blipFill>
        <p:spPr>
          <a:xfrm>
            <a:off x="-442928" y="0"/>
            <a:ext cx="5014762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5065421" y="1588167"/>
            <a:ext cx="3809071" cy="756761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chemeClr val="accent1"/>
                </a:solidFill>
              </a:rPr>
              <a:t>Health insurance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and financing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065421" y="2219801"/>
            <a:ext cx="4078579" cy="2955514"/>
          </a:xfrm>
        </p:spPr>
        <p:txBody>
          <a:bodyPr/>
          <a:lstStyle/>
          <a:p>
            <a:endParaRPr lang="en-US" sz="1500" dirty="0">
              <a:solidFill>
                <a:srgbClr val="62626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626262"/>
                </a:solidFill>
              </a:rPr>
              <a:t>Collecting revenue</a:t>
            </a:r>
          </a:p>
          <a:p>
            <a:r>
              <a:rPr lang="en-US" sz="2000" dirty="0">
                <a:solidFill>
                  <a:srgbClr val="626262"/>
                </a:solidFill>
              </a:rPr>
              <a:t>Reduce out of pocket expenses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2000" b="1" dirty="0">
                <a:solidFill>
                  <a:srgbClr val="626262"/>
                </a:solidFill>
              </a:rPr>
              <a:t>Pooling</a:t>
            </a:r>
          </a:p>
          <a:p>
            <a:r>
              <a:rPr lang="en-US" sz="2000" dirty="0">
                <a:solidFill>
                  <a:srgbClr val="626262"/>
                </a:solidFill>
              </a:rPr>
              <a:t>Cross subsidize</a:t>
            </a:r>
          </a:p>
          <a:p>
            <a:r>
              <a:rPr lang="en-US" sz="2000" dirty="0">
                <a:solidFill>
                  <a:srgbClr val="626262"/>
                </a:solidFill>
              </a:rPr>
              <a:t>Spread costs and mitigate risk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sz="2000" b="1" dirty="0">
                <a:solidFill>
                  <a:srgbClr val="626262"/>
                </a:solidFill>
              </a:rPr>
              <a:t>Purchasing</a:t>
            </a:r>
          </a:p>
          <a:p>
            <a:r>
              <a:rPr lang="en-US" sz="2000" dirty="0">
                <a:solidFill>
                  <a:srgbClr val="626262"/>
                </a:solidFill>
              </a:rPr>
              <a:t>Influence provider behavior</a:t>
            </a:r>
          </a:p>
          <a:p>
            <a:endParaRPr lang="en-US" sz="1500" dirty="0">
              <a:solidFill>
                <a:srgbClr val="626262"/>
              </a:solidFill>
            </a:endParaRPr>
          </a:p>
          <a:p>
            <a:r>
              <a:rPr lang="en-US" sz="2200" dirty="0">
                <a:solidFill>
                  <a:schemeClr val="accent1"/>
                </a:solidFill>
              </a:rPr>
              <a:t>Health insurance is </a:t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one</a:t>
            </a:r>
            <a:r>
              <a:rPr lang="en-US" sz="2200" b="1" dirty="0">
                <a:solidFill>
                  <a:schemeClr val="accent1"/>
                </a:solidFill>
              </a:rPr>
              <a:t> (only one)</a:t>
            </a:r>
            <a:r>
              <a:rPr lang="en-US" sz="2200" dirty="0">
                <a:solidFill>
                  <a:schemeClr val="accent1"/>
                </a:solidFill>
              </a:rPr>
              <a:t> way </a:t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to lower risks arising </a:t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from poor health</a:t>
            </a:r>
          </a:p>
          <a:p>
            <a:endParaRPr lang="en-US" dirty="0">
              <a:solidFill>
                <a:srgbClr val="62626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7284" y="5859965"/>
            <a:ext cx="19030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© 2012 Meagan Harrison, Courtesy of Photoshare</a:t>
            </a:r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6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41032" y="1471043"/>
            <a:ext cx="4138376" cy="438122"/>
          </a:xfrm>
        </p:spPr>
        <p:txBody>
          <a:bodyPr/>
          <a:lstStyle/>
          <a:p>
            <a:r>
              <a:rPr lang="en-US" dirty="0">
                <a:solidFill>
                  <a:srgbClr val="384DA1"/>
                </a:solidFill>
              </a:rPr>
              <a:t>Why use health insurance for TB?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868316" y="2298380"/>
            <a:ext cx="4031844" cy="1701126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26262"/>
                </a:solidFill>
              </a:rPr>
              <a:t>Lagos State Health Scheme  – sustainable domestic financing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26262"/>
                </a:solidFill>
              </a:rPr>
              <a:t>Increase uptake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100" dirty="0">
              <a:solidFill>
                <a:srgbClr val="626262"/>
              </a:solidFill>
            </a:endParaRPr>
          </a:p>
          <a:p>
            <a:r>
              <a:rPr lang="en-US" sz="3000" b="1" dirty="0">
                <a:solidFill>
                  <a:srgbClr val="384DA1"/>
                </a:solidFill>
                <a:latin typeface="Arial Black" charset="0"/>
                <a:cs typeface="Arial Black" charset="0"/>
              </a:rPr>
              <a:t>Why not?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26262"/>
                </a:solidFill>
              </a:rPr>
              <a:t>Nigeria </a:t>
            </a:r>
            <a:r>
              <a:rPr lang="en-US" sz="2000" dirty="0" err="1">
                <a:solidFill>
                  <a:srgbClr val="626262"/>
                </a:solidFill>
              </a:rPr>
              <a:t>MoH</a:t>
            </a:r>
            <a:r>
              <a:rPr lang="en-US" sz="2000" dirty="0">
                <a:solidFill>
                  <a:srgbClr val="626262"/>
                </a:solidFill>
              </a:rPr>
              <a:t>:  it’s free already – don’t include it</a:t>
            </a:r>
          </a:p>
          <a:p>
            <a:endParaRPr lang="en-US" sz="3000" b="1" dirty="0">
              <a:solidFill>
                <a:srgbClr val="384DA1"/>
              </a:solidFill>
              <a:latin typeface="Arial Black" charset="0"/>
              <a:cs typeface="Arial Black" charset="0"/>
            </a:endParaRPr>
          </a:p>
          <a:p>
            <a:r>
              <a:rPr lang="en-US" sz="3000" b="1" dirty="0">
                <a:solidFill>
                  <a:srgbClr val="384DA1"/>
                </a:solidFill>
                <a:latin typeface="Arial Black" charset="0"/>
                <a:cs typeface="Arial Black" charset="0"/>
              </a:rPr>
              <a:t>Yes but …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sz="1500" dirty="0">
              <a:solidFill>
                <a:srgbClr val="626262"/>
              </a:solidFill>
            </a:endParaRPr>
          </a:p>
          <a:p>
            <a:endParaRPr lang="en-US" sz="1500" dirty="0">
              <a:solidFill>
                <a:srgbClr val="62626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858950"/>
            <a:ext cx="190308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© 2012 Meagan Harrison, Courtesy of Photoshare</a:t>
            </a:r>
            <a:endParaRPr lang="en-US" sz="6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309110-9488-8142-8820-7E50C9E89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53" t="1644" r="4241" b="1259"/>
          <a:stretch/>
        </p:blipFill>
        <p:spPr>
          <a:xfrm>
            <a:off x="-442762" y="0"/>
            <a:ext cx="5014762" cy="696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053840" y="581005"/>
            <a:ext cx="4893446" cy="947327"/>
          </a:xfrm>
        </p:spPr>
        <p:txBody>
          <a:bodyPr/>
          <a:lstStyle/>
          <a:p>
            <a:pPr>
              <a:lnSpc>
                <a:spcPts val="2700"/>
              </a:lnSpc>
            </a:pPr>
            <a:r>
              <a:rPr lang="en-US" sz="2800" dirty="0">
                <a:solidFill>
                  <a:schemeClr val="accent1"/>
                </a:solidFill>
              </a:rPr>
              <a:t>Who pays for what depends on the what ...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545829" y="1329553"/>
            <a:ext cx="5536919" cy="1559741"/>
          </a:xfrm>
        </p:spPr>
        <p:txBody>
          <a:bodyPr/>
          <a:lstStyle/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immunization programs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 of pocket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testing and consultation</a:t>
            </a:r>
          </a:p>
          <a:p>
            <a:pPr marL="600075" lvl="1" indent="-214313"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Presumptive vs diagnosed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TB treatment programs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292230" y="1980063"/>
            <a:ext cx="8655056" cy="3364706"/>
            <a:chOff x="292230" y="2636044"/>
            <a:chExt cx="8655056" cy="3364706"/>
          </a:xfrm>
        </p:grpSpPr>
        <p:sp>
          <p:nvSpPr>
            <p:cNvPr id="5" name="Right Arrow 4"/>
            <p:cNvSpPr/>
            <p:nvPr/>
          </p:nvSpPr>
          <p:spPr>
            <a:xfrm>
              <a:off x="292230" y="2636044"/>
              <a:ext cx="8655056" cy="3364706"/>
            </a:xfrm>
            <a:prstGeom prst="rightArrow">
              <a:avLst/>
            </a:prstGeom>
            <a:solidFill>
              <a:schemeClr val="accent6">
                <a:lumMod val="90000"/>
              </a:schemeClr>
            </a:solidFill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294461" y="3645455"/>
              <a:ext cx="1300354" cy="1345882"/>
            </a:xfrm>
            <a:custGeom>
              <a:avLst/>
              <a:gdLst>
                <a:gd name="connsiteX0" fmla="*/ 0 w 1300354"/>
                <a:gd name="connsiteY0" fmla="*/ 216730 h 1345882"/>
                <a:gd name="connsiteX1" fmla="*/ 216730 w 1300354"/>
                <a:gd name="connsiteY1" fmla="*/ 0 h 1345882"/>
                <a:gd name="connsiteX2" fmla="*/ 1083624 w 1300354"/>
                <a:gd name="connsiteY2" fmla="*/ 0 h 1345882"/>
                <a:gd name="connsiteX3" fmla="*/ 1300354 w 1300354"/>
                <a:gd name="connsiteY3" fmla="*/ 216730 h 1345882"/>
                <a:gd name="connsiteX4" fmla="*/ 1300354 w 1300354"/>
                <a:gd name="connsiteY4" fmla="*/ 1129152 h 1345882"/>
                <a:gd name="connsiteX5" fmla="*/ 1083624 w 1300354"/>
                <a:gd name="connsiteY5" fmla="*/ 1345882 h 1345882"/>
                <a:gd name="connsiteX6" fmla="*/ 216730 w 1300354"/>
                <a:gd name="connsiteY6" fmla="*/ 1345882 h 1345882"/>
                <a:gd name="connsiteX7" fmla="*/ 0 w 1300354"/>
                <a:gd name="connsiteY7" fmla="*/ 1129152 h 1345882"/>
                <a:gd name="connsiteX8" fmla="*/ 0 w 1300354"/>
                <a:gd name="connsiteY8" fmla="*/ 216730 h 134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354" h="1345882">
                  <a:moveTo>
                    <a:pt x="0" y="216730"/>
                  </a:moveTo>
                  <a:cubicBezTo>
                    <a:pt x="0" y="97033"/>
                    <a:pt x="97033" y="0"/>
                    <a:pt x="216730" y="0"/>
                  </a:cubicBezTo>
                  <a:lnTo>
                    <a:pt x="1083624" y="0"/>
                  </a:lnTo>
                  <a:cubicBezTo>
                    <a:pt x="1203321" y="0"/>
                    <a:pt x="1300354" y="97033"/>
                    <a:pt x="1300354" y="216730"/>
                  </a:cubicBezTo>
                  <a:lnTo>
                    <a:pt x="1300354" y="1129152"/>
                  </a:lnTo>
                  <a:cubicBezTo>
                    <a:pt x="1300354" y="1248849"/>
                    <a:pt x="1203321" y="1345882"/>
                    <a:pt x="1083624" y="1345882"/>
                  </a:cubicBezTo>
                  <a:lnTo>
                    <a:pt x="216730" y="1345882"/>
                  </a:lnTo>
                  <a:cubicBezTo>
                    <a:pt x="97033" y="1345882"/>
                    <a:pt x="0" y="1248849"/>
                    <a:pt x="0" y="1129152"/>
                  </a:cubicBezTo>
                  <a:lnTo>
                    <a:pt x="0" y="2167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8" tIns="120628" rIns="120628" bIns="12062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+mj-lt"/>
                </a:rPr>
                <a:t>Preventive: BCG vaccine for Newborns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1659833" y="3645455"/>
              <a:ext cx="1300354" cy="1345882"/>
            </a:xfrm>
            <a:custGeom>
              <a:avLst/>
              <a:gdLst>
                <a:gd name="connsiteX0" fmla="*/ 0 w 1300354"/>
                <a:gd name="connsiteY0" fmla="*/ 216730 h 1345882"/>
                <a:gd name="connsiteX1" fmla="*/ 216730 w 1300354"/>
                <a:gd name="connsiteY1" fmla="*/ 0 h 1345882"/>
                <a:gd name="connsiteX2" fmla="*/ 1083624 w 1300354"/>
                <a:gd name="connsiteY2" fmla="*/ 0 h 1345882"/>
                <a:gd name="connsiteX3" fmla="*/ 1300354 w 1300354"/>
                <a:gd name="connsiteY3" fmla="*/ 216730 h 1345882"/>
                <a:gd name="connsiteX4" fmla="*/ 1300354 w 1300354"/>
                <a:gd name="connsiteY4" fmla="*/ 1129152 h 1345882"/>
                <a:gd name="connsiteX5" fmla="*/ 1083624 w 1300354"/>
                <a:gd name="connsiteY5" fmla="*/ 1345882 h 1345882"/>
                <a:gd name="connsiteX6" fmla="*/ 216730 w 1300354"/>
                <a:gd name="connsiteY6" fmla="*/ 1345882 h 1345882"/>
                <a:gd name="connsiteX7" fmla="*/ 0 w 1300354"/>
                <a:gd name="connsiteY7" fmla="*/ 1129152 h 1345882"/>
                <a:gd name="connsiteX8" fmla="*/ 0 w 1300354"/>
                <a:gd name="connsiteY8" fmla="*/ 216730 h 134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354" h="1345882">
                  <a:moveTo>
                    <a:pt x="0" y="216730"/>
                  </a:moveTo>
                  <a:cubicBezTo>
                    <a:pt x="0" y="97033"/>
                    <a:pt x="97033" y="0"/>
                    <a:pt x="216730" y="0"/>
                  </a:cubicBezTo>
                  <a:lnTo>
                    <a:pt x="1083624" y="0"/>
                  </a:lnTo>
                  <a:cubicBezTo>
                    <a:pt x="1203321" y="0"/>
                    <a:pt x="1300354" y="97033"/>
                    <a:pt x="1300354" y="216730"/>
                  </a:cubicBezTo>
                  <a:lnTo>
                    <a:pt x="1300354" y="1129152"/>
                  </a:lnTo>
                  <a:cubicBezTo>
                    <a:pt x="1300354" y="1248849"/>
                    <a:pt x="1203321" y="1345882"/>
                    <a:pt x="1083624" y="1345882"/>
                  </a:cubicBezTo>
                  <a:lnTo>
                    <a:pt x="216730" y="1345882"/>
                  </a:lnTo>
                  <a:cubicBezTo>
                    <a:pt x="97033" y="1345882"/>
                    <a:pt x="0" y="1248849"/>
                    <a:pt x="0" y="1129152"/>
                  </a:cubicBezTo>
                  <a:lnTo>
                    <a:pt x="0" y="2167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8" tIns="120628" rIns="120628" bIns="12062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+mj-lt"/>
                </a:rPr>
                <a:t>TB Screening &amp; Diagnosis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025205" y="3645455"/>
              <a:ext cx="1300354" cy="1345882"/>
            </a:xfrm>
            <a:custGeom>
              <a:avLst/>
              <a:gdLst>
                <a:gd name="connsiteX0" fmla="*/ 0 w 1300354"/>
                <a:gd name="connsiteY0" fmla="*/ 216730 h 1345882"/>
                <a:gd name="connsiteX1" fmla="*/ 216730 w 1300354"/>
                <a:gd name="connsiteY1" fmla="*/ 0 h 1345882"/>
                <a:gd name="connsiteX2" fmla="*/ 1083624 w 1300354"/>
                <a:gd name="connsiteY2" fmla="*/ 0 h 1345882"/>
                <a:gd name="connsiteX3" fmla="*/ 1300354 w 1300354"/>
                <a:gd name="connsiteY3" fmla="*/ 216730 h 1345882"/>
                <a:gd name="connsiteX4" fmla="*/ 1300354 w 1300354"/>
                <a:gd name="connsiteY4" fmla="*/ 1129152 h 1345882"/>
                <a:gd name="connsiteX5" fmla="*/ 1083624 w 1300354"/>
                <a:gd name="connsiteY5" fmla="*/ 1345882 h 1345882"/>
                <a:gd name="connsiteX6" fmla="*/ 216730 w 1300354"/>
                <a:gd name="connsiteY6" fmla="*/ 1345882 h 1345882"/>
                <a:gd name="connsiteX7" fmla="*/ 0 w 1300354"/>
                <a:gd name="connsiteY7" fmla="*/ 1129152 h 1345882"/>
                <a:gd name="connsiteX8" fmla="*/ 0 w 1300354"/>
                <a:gd name="connsiteY8" fmla="*/ 216730 h 134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354" h="1345882">
                  <a:moveTo>
                    <a:pt x="0" y="216730"/>
                  </a:moveTo>
                  <a:cubicBezTo>
                    <a:pt x="0" y="97033"/>
                    <a:pt x="97033" y="0"/>
                    <a:pt x="216730" y="0"/>
                  </a:cubicBezTo>
                  <a:lnTo>
                    <a:pt x="1083624" y="0"/>
                  </a:lnTo>
                  <a:cubicBezTo>
                    <a:pt x="1203321" y="0"/>
                    <a:pt x="1300354" y="97033"/>
                    <a:pt x="1300354" y="216730"/>
                  </a:cubicBezTo>
                  <a:lnTo>
                    <a:pt x="1300354" y="1129152"/>
                  </a:lnTo>
                  <a:cubicBezTo>
                    <a:pt x="1300354" y="1248849"/>
                    <a:pt x="1203321" y="1345882"/>
                    <a:pt x="1083624" y="1345882"/>
                  </a:cubicBezTo>
                  <a:lnTo>
                    <a:pt x="216730" y="1345882"/>
                  </a:lnTo>
                  <a:cubicBezTo>
                    <a:pt x="97033" y="1345882"/>
                    <a:pt x="0" y="1248849"/>
                    <a:pt x="0" y="1129152"/>
                  </a:cubicBezTo>
                  <a:lnTo>
                    <a:pt x="0" y="2167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8" tIns="120628" rIns="120628" bIns="12062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+mj-lt"/>
                </a:rPr>
                <a:t>TB DOTS Treatment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4390577" y="3645455"/>
              <a:ext cx="1300354" cy="1345882"/>
            </a:xfrm>
            <a:custGeom>
              <a:avLst/>
              <a:gdLst>
                <a:gd name="connsiteX0" fmla="*/ 0 w 1300354"/>
                <a:gd name="connsiteY0" fmla="*/ 216730 h 1345882"/>
                <a:gd name="connsiteX1" fmla="*/ 216730 w 1300354"/>
                <a:gd name="connsiteY1" fmla="*/ 0 h 1345882"/>
                <a:gd name="connsiteX2" fmla="*/ 1083624 w 1300354"/>
                <a:gd name="connsiteY2" fmla="*/ 0 h 1345882"/>
                <a:gd name="connsiteX3" fmla="*/ 1300354 w 1300354"/>
                <a:gd name="connsiteY3" fmla="*/ 216730 h 1345882"/>
                <a:gd name="connsiteX4" fmla="*/ 1300354 w 1300354"/>
                <a:gd name="connsiteY4" fmla="*/ 1129152 h 1345882"/>
                <a:gd name="connsiteX5" fmla="*/ 1083624 w 1300354"/>
                <a:gd name="connsiteY5" fmla="*/ 1345882 h 1345882"/>
                <a:gd name="connsiteX6" fmla="*/ 216730 w 1300354"/>
                <a:gd name="connsiteY6" fmla="*/ 1345882 h 1345882"/>
                <a:gd name="connsiteX7" fmla="*/ 0 w 1300354"/>
                <a:gd name="connsiteY7" fmla="*/ 1129152 h 1345882"/>
                <a:gd name="connsiteX8" fmla="*/ 0 w 1300354"/>
                <a:gd name="connsiteY8" fmla="*/ 216730 h 134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354" h="1345882">
                  <a:moveTo>
                    <a:pt x="0" y="216730"/>
                  </a:moveTo>
                  <a:cubicBezTo>
                    <a:pt x="0" y="97033"/>
                    <a:pt x="97033" y="0"/>
                    <a:pt x="216730" y="0"/>
                  </a:cubicBezTo>
                  <a:lnTo>
                    <a:pt x="1083624" y="0"/>
                  </a:lnTo>
                  <a:cubicBezTo>
                    <a:pt x="1203321" y="0"/>
                    <a:pt x="1300354" y="97033"/>
                    <a:pt x="1300354" y="216730"/>
                  </a:cubicBezTo>
                  <a:lnTo>
                    <a:pt x="1300354" y="1129152"/>
                  </a:lnTo>
                  <a:cubicBezTo>
                    <a:pt x="1300354" y="1248849"/>
                    <a:pt x="1203321" y="1345882"/>
                    <a:pt x="1083624" y="1345882"/>
                  </a:cubicBezTo>
                  <a:lnTo>
                    <a:pt x="216730" y="1345882"/>
                  </a:lnTo>
                  <a:cubicBezTo>
                    <a:pt x="97033" y="1345882"/>
                    <a:pt x="0" y="1248849"/>
                    <a:pt x="0" y="1129152"/>
                  </a:cubicBezTo>
                  <a:lnTo>
                    <a:pt x="0" y="2167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8" tIns="120628" rIns="120628" bIns="12062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+mj-lt"/>
                </a:rPr>
                <a:t>Screening &amp; Diagnosis for DRTB</a:t>
              </a:r>
            </a:p>
          </p:txBody>
        </p:sp>
        <p:sp>
          <p:nvSpPr>
            <p:cNvPr id="11" name="Freeform 10"/>
            <p:cNvSpPr/>
            <p:nvPr/>
          </p:nvSpPr>
          <p:spPr>
            <a:xfrm>
              <a:off x="5755950" y="3645455"/>
              <a:ext cx="1300354" cy="1345882"/>
            </a:xfrm>
            <a:custGeom>
              <a:avLst/>
              <a:gdLst>
                <a:gd name="connsiteX0" fmla="*/ 0 w 1300354"/>
                <a:gd name="connsiteY0" fmla="*/ 216730 h 1345882"/>
                <a:gd name="connsiteX1" fmla="*/ 216730 w 1300354"/>
                <a:gd name="connsiteY1" fmla="*/ 0 h 1345882"/>
                <a:gd name="connsiteX2" fmla="*/ 1083624 w 1300354"/>
                <a:gd name="connsiteY2" fmla="*/ 0 h 1345882"/>
                <a:gd name="connsiteX3" fmla="*/ 1300354 w 1300354"/>
                <a:gd name="connsiteY3" fmla="*/ 216730 h 1345882"/>
                <a:gd name="connsiteX4" fmla="*/ 1300354 w 1300354"/>
                <a:gd name="connsiteY4" fmla="*/ 1129152 h 1345882"/>
                <a:gd name="connsiteX5" fmla="*/ 1083624 w 1300354"/>
                <a:gd name="connsiteY5" fmla="*/ 1345882 h 1345882"/>
                <a:gd name="connsiteX6" fmla="*/ 216730 w 1300354"/>
                <a:gd name="connsiteY6" fmla="*/ 1345882 h 1345882"/>
                <a:gd name="connsiteX7" fmla="*/ 0 w 1300354"/>
                <a:gd name="connsiteY7" fmla="*/ 1129152 h 1345882"/>
                <a:gd name="connsiteX8" fmla="*/ 0 w 1300354"/>
                <a:gd name="connsiteY8" fmla="*/ 216730 h 134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354" h="1345882">
                  <a:moveTo>
                    <a:pt x="0" y="216730"/>
                  </a:moveTo>
                  <a:cubicBezTo>
                    <a:pt x="0" y="97033"/>
                    <a:pt x="97033" y="0"/>
                    <a:pt x="216730" y="0"/>
                  </a:cubicBezTo>
                  <a:lnTo>
                    <a:pt x="1083624" y="0"/>
                  </a:lnTo>
                  <a:cubicBezTo>
                    <a:pt x="1203321" y="0"/>
                    <a:pt x="1300354" y="97033"/>
                    <a:pt x="1300354" y="216730"/>
                  </a:cubicBezTo>
                  <a:lnTo>
                    <a:pt x="1300354" y="1129152"/>
                  </a:lnTo>
                  <a:cubicBezTo>
                    <a:pt x="1300354" y="1248849"/>
                    <a:pt x="1203321" y="1345882"/>
                    <a:pt x="1083624" y="1345882"/>
                  </a:cubicBezTo>
                  <a:lnTo>
                    <a:pt x="216730" y="1345882"/>
                  </a:lnTo>
                  <a:cubicBezTo>
                    <a:pt x="97033" y="1345882"/>
                    <a:pt x="0" y="1248849"/>
                    <a:pt x="0" y="1129152"/>
                  </a:cubicBezTo>
                  <a:lnTo>
                    <a:pt x="0" y="2167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8" tIns="120628" rIns="120628" bIns="12062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+mj-lt"/>
                </a:rPr>
                <a:t>Treatment for DRTB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7121322" y="3645455"/>
              <a:ext cx="1300354" cy="1345882"/>
            </a:xfrm>
            <a:custGeom>
              <a:avLst/>
              <a:gdLst>
                <a:gd name="connsiteX0" fmla="*/ 0 w 1300354"/>
                <a:gd name="connsiteY0" fmla="*/ 216730 h 1345882"/>
                <a:gd name="connsiteX1" fmla="*/ 216730 w 1300354"/>
                <a:gd name="connsiteY1" fmla="*/ 0 h 1345882"/>
                <a:gd name="connsiteX2" fmla="*/ 1083624 w 1300354"/>
                <a:gd name="connsiteY2" fmla="*/ 0 h 1345882"/>
                <a:gd name="connsiteX3" fmla="*/ 1300354 w 1300354"/>
                <a:gd name="connsiteY3" fmla="*/ 216730 h 1345882"/>
                <a:gd name="connsiteX4" fmla="*/ 1300354 w 1300354"/>
                <a:gd name="connsiteY4" fmla="*/ 1129152 h 1345882"/>
                <a:gd name="connsiteX5" fmla="*/ 1083624 w 1300354"/>
                <a:gd name="connsiteY5" fmla="*/ 1345882 h 1345882"/>
                <a:gd name="connsiteX6" fmla="*/ 216730 w 1300354"/>
                <a:gd name="connsiteY6" fmla="*/ 1345882 h 1345882"/>
                <a:gd name="connsiteX7" fmla="*/ 0 w 1300354"/>
                <a:gd name="connsiteY7" fmla="*/ 1129152 h 1345882"/>
                <a:gd name="connsiteX8" fmla="*/ 0 w 1300354"/>
                <a:gd name="connsiteY8" fmla="*/ 216730 h 1345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0354" h="1345882">
                  <a:moveTo>
                    <a:pt x="0" y="216730"/>
                  </a:moveTo>
                  <a:cubicBezTo>
                    <a:pt x="0" y="97033"/>
                    <a:pt x="97033" y="0"/>
                    <a:pt x="216730" y="0"/>
                  </a:cubicBezTo>
                  <a:lnTo>
                    <a:pt x="1083624" y="0"/>
                  </a:lnTo>
                  <a:cubicBezTo>
                    <a:pt x="1203321" y="0"/>
                    <a:pt x="1300354" y="97033"/>
                    <a:pt x="1300354" y="216730"/>
                  </a:cubicBezTo>
                  <a:lnTo>
                    <a:pt x="1300354" y="1129152"/>
                  </a:lnTo>
                  <a:cubicBezTo>
                    <a:pt x="1300354" y="1248849"/>
                    <a:pt x="1203321" y="1345882"/>
                    <a:pt x="1083624" y="1345882"/>
                  </a:cubicBezTo>
                  <a:lnTo>
                    <a:pt x="216730" y="1345882"/>
                  </a:lnTo>
                  <a:cubicBezTo>
                    <a:pt x="97033" y="1345882"/>
                    <a:pt x="0" y="1248849"/>
                    <a:pt x="0" y="1129152"/>
                  </a:cubicBezTo>
                  <a:lnTo>
                    <a:pt x="0" y="21673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28" tIns="120628" rIns="120628" bIns="120628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 dirty="0">
                  <a:latin typeface="+mj-lt"/>
                </a:rPr>
                <a:t>In-patient Admission</a:t>
              </a:r>
            </a:p>
          </p:txBody>
        </p:sp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4874264-AA6E-594E-B91D-9BE8E5010C9E}"/>
              </a:ext>
            </a:extLst>
          </p:cNvPr>
          <p:cNvSpPr txBox="1">
            <a:spLocks/>
          </p:cNvSpPr>
          <p:nvPr/>
        </p:nvSpPr>
        <p:spPr>
          <a:xfrm>
            <a:off x="797169" y="5344767"/>
            <a:ext cx="8565492" cy="1059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1800" b="0" kern="1200" baseline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 direct pre-diagnosis/diagnosis cost: 		$49 per patient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Median direct treatment cost : 				$36 per patient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4529BAE-21F0-0446-91DF-5DEEF132F122}"/>
              </a:ext>
            </a:extLst>
          </p:cNvPr>
          <p:cNvSpPr txBox="1">
            <a:spLocks/>
          </p:cNvSpPr>
          <p:nvPr/>
        </p:nvSpPr>
        <p:spPr>
          <a:xfrm>
            <a:off x="797170" y="6151953"/>
            <a:ext cx="7186814" cy="5426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8" indent="-1285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1800" b="0" kern="1200" baseline="0">
                <a:solidFill>
                  <a:srgbClr val="626262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Indirect pre-diagnostic and treatment costs: 	$416</a:t>
            </a:r>
          </a:p>
          <a:p>
            <a:pPr marL="0" indent="0">
              <a:buNone/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Ukwaja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al 2013: The High Cost of Free TB Programs</a:t>
            </a: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28981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0" y="1387475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32661" y="495300"/>
            <a:ext cx="8243649" cy="43812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TB expenditures when TB is “free”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32662" y="933423"/>
            <a:ext cx="4082177" cy="235420"/>
          </a:xfrm>
        </p:spPr>
        <p:txBody>
          <a:bodyPr/>
          <a:lstStyle/>
          <a:p>
            <a:r>
              <a:rPr lang="en-US" dirty="0">
                <a:solidFill>
                  <a:srgbClr val="F88E1E"/>
                </a:solidFill>
              </a:rPr>
              <a:t>State Health Accounts, Lagos State, Nigeria</a:t>
            </a: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355600" y="1422400"/>
            <a:ext cx="3867150" cy="5210175"/>
          </a:xfrm>
          <a:custGeom>
            <a:avLst/>
            <a:gdLst>
              <a:gd name="T0" fmla="*/ 4278 w 4278"/>
              <a:gd name="T1" fmla="*/ 5063 h 5758"/>
              <a:gd name="T2" fmla="*/ 4278 w 4278"/>
              <a:gd name="T3" fmla="*/ 5063 h 5758"/>
              <a:gd name="T4" fmla="*/ 695 w 4278"/>
              <a:gd name="T5" fmla="*/ 3997 h 5758"/>
              <a:gd name="T6" fmla="*/ 1761 w 4278"/>
              <a:gd name="T7" fmla="*/ 414 h 5758"/>
              <a:gd name="T8" fmla="*/ 3855 w 4278"/>
              <a:gd name="T9" fmla="*/ 231 h 5758"/>
              <a:gd name="T10" fmla="*/ 3019 w 4278"/>
              <a:gd name="T11" fmla="*/ 2738 h 5758"/>
              <a:gd name="T12" fmla="*/ 4278 w 4278"/>
              <a:gd name="T13" fmla="*/ 5063 h 5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78" h="5758">
                <a:moveTo>
                  <a:pt x="4278" y="5063"/>
                </a:moveTo>
                <a:lnTo>
                  <a:pt x="4278" y="5063"/>
                </a:lnTo>
                <a:cubicBezTo>
                  <a:pt x="2994" y="5758"/>
                  <a:pt x="1390" y="5281"/>
                  <a:pt x="695" y="3997"/>
                </a:cubicBezTo>
                <a:cubicBezTo>
                  <a:pt x="0" y="2714"/>
                  <a:pt x="477" y="1109"/>
                  <a:pt x="1761" y="414"/>
                </a:cubicBezTo>
                <a:cubicBezTo>
                  <a:pt x="2404" y="66"/>
                  <a:pt x="3162" y="0"/>
                  <a:pt x="3855" y="231"/>
                </a:cubicBezTo>
                <a:lnTo>
                  <a:pt x="3019" y="2738"/>
                </a:lnTo>
                <a:lnTo>
                  <a:pt x="4278" y="5063"/>
                </a:lnTo>
                <a:close/>
              </a:path>
            </a:pathLst>
          </a:custGeom>
          <a:noFill/>
          <a:ln w="238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3084513" y="1630363"/>
            <a:ext cx="2187575" cy="2270125"/>
          </a:xfrm>
          <a:custGeom>
            <a:avLst/>
            <a:gdLst>
              <a:gd name="T0" fmla="*/ 836 w 2420"/>
              <a:gd name="T1" fmla="*/ 0 h 2507"/>
              <a:gd name="T2" fmla="*/ 836 w 2420"/>
              <a:gd name="T3" fmla="*/ 0 h 2507"/>
              <a:gd name="T4" fmla="*/ 2420 w 2420"/>
              <a:gd name="T5" fmla="*/ 1443 h 2507"/>
              <a:gd name="T6" fmla="*/ 0 w 2420"/>
              <a:gd name="T7" fmla="*/ 2507 h 2507"/>
              <a:gd name="T8" fmla="*/ 836 w 2420"/>
              <a:gd name="T9" fmla="*/ 0 h 2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20" h="2507">
                <a:moveTo>
                  <a:pt x="836" y="0"/>
                </a:moveTo>
                <a:lnTo>
                  <a:pt x="836" y="0"/>
                </a:lnTo>
                <a:cubicBezTo>
                  <a:pt x="1544" y="236"/>
                  <a:pt x="2119" y="760"/>
                  <a:pt x="2420" y="1443"/>
                </a:cubicBezTo>
                <a:lnTo>
                  <a:pt x="0" y="2507"/>
                </a:lnTo>
                <a:lnTo>
                  <a:pt x="836" y="0"/>
                </a:lnTo>
                <a:close/>
              </a:path>
            </a:pathLst>
          </a:custGeom>
          <a:noFill/>
          <a:ln w="23813" cap="flat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61D1BD-B695-2F4D-A748-9D265C226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144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93335" y="1808481"/>
            <a:ext cx="3388119" cy="76774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Getting TB into the Benefit Package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9801" y="5839167"/>
            <a:ext cx="229421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© 2011 Yolanda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</a:rPr>
              <a:t>Barbera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Arial" panose="020B0604020202020204" pitchFamily="34" charset="0"/>
              </a:rPr>
              <a:t>Lainez</a:t>
            </a: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</a:rPr>
              <a:t>/IRC, Courtesy of Photoshare</a:t>
            </a:r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/>
        </p:nvSpPr>
        <p:spPr>
          <a:xfrm>
            <a:off x="293335" y="2693097"/>
            <a:ext cx="3658463" cy="119529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1300" b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Financial feasibility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Technical feasibility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Coordination &amp; Integration</a:t>
            </a:r>
          </a:p>
          <a:p>
            <a:endParaRPr lang="en-US"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5A9FFA9-E271-0C4F-B58C-65E416B2EAD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8000" contrast="14000"/>
                    </a14:imgEffect>
                  </a14:imgLayer>
                </a14:imgProps>
              </a:ext>
            </a:extLst>
          </a:blip>
          <a:srcRect l="18626" t="-443" r="39300" b="443"/>
          <a:stretch/>
        </p:blipFill>
        <p:spPr>
          <a:xfrm>
            <a:off x="3991581" y="-65988"/>
            <a:ext cx="5218408" cy="6923988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190075-26DC-4C4D-8A6F-E0011050CAFE}"/>
              </a:ext>
            </a:extLst>
          </p:cNvPr>
          <p:cNvSpPr/>
          <p:nvPr/>
        </p:nvSpPr>
        <p:spPr>
          <a:xfrm>
            <a:off x="6890123" y="6557918"/>
            <a:ext cx="23198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" pitchFamily="2" charset="0"/>
              </a:rPr>
              <a:t>Photo Credit: WHO/E. </a:t>
            </a:r>
            <a:r>
              <a:rPr lang="en-US" dirty="0" err="1">
                <a:solidFill>
                  <a:srgbClr val="333333"/>
                </a:solidFill>
                <a:latin typeface="Helvetica" pitchFamily="2" charset="0"/>
              </a:rPr>
              <a:t>Eraly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HFG">
      <a:dk1>
        <a:srgbClr val="000000"/>
      </a:dk1>
      <a:lt1>
        <a:srgbClr val="FFFFFF"/>
      </a:lt1>
      <a:dk2>
        <a:srgbClr val="F26A2A"/>
      </a:dk2>
      <a:lt2>
        <a:srgbClr val="F2F2F2"/>
      </a:lt2>
      <a:accent1>
        <a:srgbClr val="2B2F90"/>
      </a:accent1>
      <a:accent2>
        <a:srgbClr val="F78E1E"/>
      </a:accent2>
      <a:accent3>
        <a:srgbClr val="EBEBEC"/>
      </a:accent3>
      <a:accent4>
        <a:srgbClr val="569BBE"/>
      </a:accent4>
      <a:accent5>
        <a:srgbClr val="557D7C"/>
      </a:accent5>
      <a:accent6>
        <a:srgbClr val="C9E2E6"/>
      </a:accent6>
      <a:hlink>
        <a:srgbClr val="FFFFFF"/>
      </a:hlink>
      <a:folHlink>
        <a:srgbClr val="80008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dia_widescreen" id="{E2574E9C-9DBD-47DA-8C33-F6CF93BBF733}" vid="{5D4D9465-DA4F-483D-89AC-4AFA679DAD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India_widescreen</Template>
  <TotalTime>1597</TotalTime>
  <Words>482</Words>
  <Application>Microsoft Macintosh PowerPoint</Application>
  <PresentationFormat>On-screen Show (4:3)</PresentationFormat>
  <Paragraphs>143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Helvetica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Abt Associates Inc.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Leopold</dc:creator>
  <cp:lastModifiedBy>Elaine Baruwa</cp:lastModifiedBy>
  <cp:revision>80</cp:revision>
  <dcterms:created xsi:type="dcterms:W3CDTF">2017-08-07T17:00:10Z</dcterms:created>
  <dcterms:modified xsi:type="dcterms:W3CDTF">2018-07-22T11:37:57Z</dcterms:modified>
</cp:coreProperties>
</file>